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954" r:id="rId4"/>
  </p:sldMasterIdLst>
  <p:notesMasterIdLst>
    <p:notesMasterId r:id="rId21"/>
  </p:notesMasterIdLst>
  <p:handoutMasterIdLst>
    <p:handoutMasterId r:id="rId22"/>
  </p:handoutMasterIdLst>
  <p:sldIdLst>
    <p:sldId id="261" r:id="rId5"/>
    <p:sldId id="560" r:id="rId6"/>
    <p:sldId id="616" r:id="rId7"/>
    <p:sldId id="610" r:id="rId8"/>
    <p:sldId id="619" r:id="rId9"/>
    <p:sldId id="613" r:id="rId10"/>
    <p:sldId id="622" r:id="rId11"/>
    <p:sldId id="618" r:id="rId12"/>
    <p:sldId id="294" r:id="rId13"/>
    <p:sldId id="562" r:id="rId14"/>
    <p:sldId id="623" r:id="rId15"/>
    <p:sldId id="258" r:id="rId16"/>
    <p:sldId id="259" r:id="rId17"/>
    <p:sldId id="260" r:id="rId18"/>
    <p:sldId id="357" r:id="rId19"/>
    <p:sldId id="35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rdan R" initials="FR" lastIdx="4" clrIdx="0">
    <p:extLst>
      <p:ext uri="{19B8F6BF-5375-455C-9EA6-DF929625EA0E}">
        <p15:presenceInfo xmlns:p15="http://schemas.microsoft.com/office/powerpoint/2012/main" userId="605d861d51ec6fb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09F7"/>
    <a:srgbClr val="FF0000"/>
    <a:srgbClr val="FB823F"/>
    <a:srgbClr val="FFF533"/>
    <a:srgbClr val="EAEAEA"/>
    <a:srgbClr val="FFF415"/>
    <a:srgbClr val="EEEEEE"/>
    <a:srgbClr val="87175F"/>
    <a:srgbClr val="EEC621"/>
    <a:srgbClr val="E58C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5988" autoAdjust="0"/>
  </p:normalViewPr>
  <p:slideViewPr>
    <p:cSldViewPr>
      <p:cViewPr varScale="1">
        <p:scale>
          <a:sx n="106" d="100"/>
          <a:sy n="106" d="100"/>
        </p:scale>
        <p:origin x="708" y="114"/>
      </p:cViewPr>
      <p:guideLst/>
    </p:cSldViewPr>
  </p:slideViewPr>
  <p:outlineViewPr>
    <p:cViewPr>
      <p:scale>
        <a:sx n="33" d="100"/>
        <a:sy n="33" d="100"/>
      </p:scale>
      <p:origin x="0" y="-208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464472-DAE5-4012-9A5A-CB432293B4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6DB41-0314-4E22-8F5A-547FA67B06A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33E32-5603-440A-ACDD-7442C88C5FED}" type="datetimeFigureOut">
              <a:rPr lang="en-US" smtClean="0">
                <a:latin typeface="Tw Cen MT" panose="020B0602020104020603" pitchFamily="34" charset="0"/>
              </a:rPr>
              <a:t>9/27/2021</a:t>
            </a:fld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63188E-D235-4A3B-823C-E0E10F336C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3A68C-A1CC-4704-8503-01E13B0AED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B1589-0F8A-400D-AEF4-57688446A2F5}" type="slidenum">
              <a:rPr lang="en-US" smtClean="0">
                <a:latin typeface="Tw Cen MT" panose="020B0602020104020603" pitchFamily="34" charset="0"/>
              </a:rPr>
              <a:t>‹#›</a:t>
            </a:fld>
            <a:endParaRPr lang="en-US" dirty="0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9105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fld id="{AF4A386A-BFE4-4655-9801-CBB04655F27A}" type="datetimeFigureOut">
              <a:rPr lang="en-US" noProof="0" smtClean="0"/>
              <a:pPr/>
              <a:t>9/27/2021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fld id="{DAE5FABD-26C8-4F74-B1E3-45BC91BC9D7B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07753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5FABD-26C8-4F74-B1E3-45BC91BC9D7B}" type="slidenum">
              <a:rPr lang="en-US" noProof="0" smtClean="0"/>
              <a:pPr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47987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DeepYellow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r>
              <a:rPr lang="en-US" noProof="0"/>
              <a:t>I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625404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_DeepYellow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r>
              <a:rPr lang="en-US" noProof="0"/>
              <a:t>I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392082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_DeepYellow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50D09E5B-B146-4D08-82EC-846DD89B0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462" y="0"/>
            <a:ext cx="9931338" cy="6823040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88940597-2E9A-4141-B2D0-C488487F1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3400" y="0"/>
            <a:ext cx="50863" cy="6858000"/>
          </a:xfrm>
          <a:solidFill>
            <a:schemeClr val="accent2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0600" y="609600"/>
            <a:ext cx="7429500" cy="56388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905000"/>
            <a:ext cx="5864382" cy="2275238"/>
          </a:xfrm>
        </p:spPr>
        <p:txBody>
          <a:bodyPr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297679"/>
            <a:ext cx="4072586" cy="1463040"/>
          </a:xfrm>
        </p:spPr>
        <p:txBody>
          <a:bodyPr lIns="91440" rIns="9144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EA44EEDB-C599-41AA-9D84-D53811C28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896" y="0"/>
            <a:ext cx="63502" cy="6858000"/>
          </a:xfrm>
          <a:solidFill>
            <a:schemeClr val="accent2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FE574478-76DE-4613-8FBD-36B353081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391" y="0"/>
            <a:ext cx="63502" cy="6858000"/>
          </a:xfrm>
          <a:solidFill>
            <a:schemeClr val="accent2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5653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_Deep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763000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855345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gradFill flip="none" rotWithShape="1">
            <a:gsLst>
              <a:gs pos="0">
                <a:srgbClr val="66CCFF">
                  <a:tint val="66000"/>
                  <a:satMod val="160000"/>
                </a:srgbClr>
              </a:gs>
              <a:gs pos="50000">
                <a:srgbClr val="66CCFF">
                  <a:tint val="44500"/>
                  <a:satMod val="160000"/>
                </a:srgbClr>
              </a:gs>
              <a:gs pos="100000">
                <a:srgbClr val="66CCFF">
                  <a:tint val="23500"/>
                  <a:satMod val="160000"/>
                </a:srgbClr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896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_Deep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763000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855345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1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1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431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_DeepYellow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201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3450" y="762000"/>
            <a:ext cx="4381500" cy="3429000"/>
          </a:xfrm>
        </p:spPr>
        <p:txBody>
          <a:bodyPr anchor="ctr">
            <a:normAutofit/>
          </a:bodyPr>
          <a:lstStyle>
            <a:lvl1pPr algn="ct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3450" y="4343400"/>
            <a:ext cx="4381500" cy="1355732"/>
          </a:xfrm>
        </p:spPr>
        <p:txBody>
          <a:bodyPr lIns="91440" rIns="9144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92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447800"/>
            <a:ext cx="4114800" cy="3962400"/>
          </a:xfrm>
        </p:spPr>
        <p:txBody>
          <a:bodyPr anchor="ctr">
            <a:normAutofit/>
          </a:bodyPr>
          <a:lstStyle>
            <a:lvl1pPr algn="ct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57900" y="4495801"/>
            <a:ext cx="4876800" cy="60960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1318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144780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667000"/>
            <a:ext cx="10288693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5C6DC5E-8B6E-4B1E-AC06-E294576FDDD1}"/>
              </a:ext>
            </a:extLst>
          </p:cNvPr>
          <p:cNvSpPr txBox="1">
            <a:spLocks/>
          </p:cNvSpPr>
          <p:nvPr userDrawn="1"/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F408351-E919-443D-87E8-1620566400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56612"/>
            <a:ext cx="1245973" cy="533988"/>
          </a:xfrm>
          <a:prstGeom prst="rect">
            <a:avLst/>
          </a:prstGeom>
        </p:spPr>
      </p:pic>
      <p:pic>
        <p:nvPicPr>
          <p:cNvPr id="13" name="Picture 2" descr="https://lh3.googleusercontent.com/proxy/fsjX45BWbJYrAv5fSY29LUnFRxlGxT-cW0EUZ2PaxQRal8F9QmjnJto56RB4_0vA35A-CNaA-bO4qVYVIiD9gU8rBr00RUbCX35bTzUMQ_5-aQaluoujodoVUttYH9bzIGhS">
            <a:extLst>
              <a:ext uri="{FF2B5EF4-FFF2-40B4-BE49-F238E27FC236}">
                <a16:creationId xmlns:a16="http://schemas.microsoft.com/office/drawing/2014/main" id="{D15DCA30-95B7-489E-845C-F39690F64DD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442" y="448284"/>
            <a:ext cx="2194558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4664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Emphasis-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667000"/>
            <a:ext cx="10288693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1676400"/>
            <a:ext cx="10837333" cy="424732"/>
          </a:xfrm>
          <a:solidFill>
            <a:schemeClr val="accent1"/>
          </a:solidFill>
        </p:spPr>
        <p:txBody>
          <a:bodyPr wrap="square" lIns="640080" rIns="91440">
            <a:sp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10D7855-F905-4172-85D9-761655FE4902}"/>
              </a:ext>
            </a:extLst>
          </p:cNvPr>
          <p:cNvSpPr txBox="1">
            <a:spLocks/>
          </p:cNvSpPr>
          <p:nvPr userDrawn="1"/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4C8774F-45C2-4B7F-A95D-FA9D7B73D3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56612"/>
            <a:ext cx="1245973" cy="533988"/>
          </a:xfrm>
          <a:prstGeom prst="rect">
            <a:avLst/>
          </a:prstGeom>
        </p:spPr>
      </p:pic>
      <p:pic>
        <p:nvPicPr>
          <p:cNvPr id="13" name="Picture 2" descr="https://lh3.googleusercontent.com/proxy/fsjX45BWbJYrAv5fSY29LUnFRxlGxT-cW0EUZ2PaxQRal8F9QmjnJto56RB4_0vA35A-CNaA-bO4qVYVIiD9gU8rBr00RUbCX35bTzUMQ_5-aQaluoujodoVUttYH9bzIGhS">
            <a:extLst>
              <a:ext uri="{FF2B5EF4-FFF2-40B4-BE49-F238E27FC236}">
                <a16:creationId xmlns:a16="http://schemas.microsoft.com/office/drawing/2014/main" id="{99897510-82D1-4926-98EB-A0D41C7D235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442" y="448284"/>
            <a:ext cx="2194558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947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667000"/>
            <a:ext cx="10288693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073BA09-65BC-4D9A-813C-9AE442611F37}"/>
              </a:ext>
            </a:extLst>
          </p:cNvPr>
          <p:cNvSpPr txBox="1">
            <a:spLocks/>
          </p:cNvSpPr>
          <p:nvPr userDrawn="1"/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5D5E4F5-831A-469B-873F-3C351F3E41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56612"/>
            <a:ext cx="1245973" cy="533988"/>
          </a:xfrm>
          <a:prstGeom prst="rect">
            <a:avLst/>
          </a:prstGeom>
        </p:spPr>
      </p:pic>
      <p:pic>
        <p:nvPicPr>
          <p:cNvPr id="13" name="Picture 2" descr="https://lh3.googleusercontent.com/proxy/fsjX45BWbJYrAv5fSY29LUnFRxlGxT-cW0EUZ2PaxQRal8F9QmjnJto56RB4_0vA35A-CNaA-bO4qVYVIiD9gU8rBr00RUbCX35bTzUMQ_5-aQaluoujodoVUttYH9bzIGhS">
            <a:extLst>
              <a:ext uri="{FF2B5EF4-FFF2-40B4-BE49-F238E27FC236}">
                <a16:creationId xmlns:a16="http://schemas.microsoft.com/office/drawing/2014/main" id="{9E4243D4-825A-4907-A3C3-04F79128274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442" y="448284"/>
            <a:ext cx="2194558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529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C32AA18-0E7D-4A36-8C41-81B0DD960F21}"/>
              </a:ext>
            </a:extLst>
          </p:cNvPr>
          <p:cNvSpPr txBox="1">
            <a:spLocks/>
          </p:cNvSpPr>
          <p:nvPr userDrawn="1"/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0B03C24-BA34-4769-BDC7-4813363C0F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56612"/>
            <a:ext cx="1245973" cy="533988"/>
          </a:xfrm>
          <a:prstGeom prst="rect">
            <a:avLst/>
          </a:prstGeom>
        </p:spPr>
      </p:pic>
      <p:pic>
        <p:nvPicPr>
          <p:cNvPr id="12" name="Picture 2" descr="https://lh3.googleusercontent.com/proxy/fsjX45BWbJYrAv5fSY29LUnFRxlGxT-cW0EUZ2PaxQRal8F9QmjnJto56RB4_0vA35A-CNaA-bO4qVYVIiD9gU8rBr00RUbCX35bTzUMQ_5-aQaluoujodoVUttYH9bzIGhS">
            <a:extLst>
              <a:ext uri="{FF2B5EF4-FFF2-40B4-BE49-F238E27FC236}">
                <a16:creationId xmlns:a16="http://schemas.microsoft.com/office/drawing/2014/main" id="{D07E60CC-51AD-4410-9243-12154F6DC3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442" y="448284"/>
            <a:ext cx="2194558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425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sea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8344022-58A0-4F4B-92DF-9BD81E7F71A0}"/>
              </a:ext>
            </a:extLst>
          </p:cNvPr>
          <p:cNvSpPr txBox="1">
            <a:spLocks/>
          </p:cNvSpPr>
          <p:nvPr userDrawn="1"/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990519-323D-4E13-978B-FF1278CFF5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56612"/>
            <a:ext cx="1245973" cy="533988"/>
          </a:xfrm>
          <a:prstGeom prst="rect">
            <a:avLst/>
          </a:prstGeom>
        </p:spPr>
      </p:pic>
      <p:pic>
        <p:nvPicPr>
          <p:cNvPr id="12" name="Picture 2" descr="https://lh3.googleusercontent.com/proxy/fsjX45BWbJYrAv5fSY29LUnFRxlGxT-cW0EUZ2PaxQRal8F9QmjnJto56RB4_0vA35A-CNaA-bO4qVYVIiD9gU8rBr00RUbCX35bTzUMQ_5-aQaluoujodoVUttYH9bzIGhS">
            <a:extLst>
              <a:ext uri="{FF2B5EF4-FFF2-40B4-BE49-F238E27FC236}">
                <a16:creationId xmlns:a16="http://schemas.microsoft.com/office/drawing/2014/main" id="{EBF521C3-7173-4CAF-87B5-730239596BC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442" y="448284"/>
            <a:ext cx="2194558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886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14971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32375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17665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53620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Blue_Triangle patch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05BCA9F-FC20-461D-9118-7EC2AC28D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75958" y="0"/>
            <a:ext cx="9016043" cy="6858000"/>
          </a:xfrm>
          <a:custGeom>
            <a:avLst/>
            <a:gdLst>
              <a:gd name="connsiteX0" fmla="*/ 5153328 w 9016043"/>
              <a:gd name="connsiteY0" fmla="*/ 0 h 6858000"/>
              <a:gd name="connsiteX1" fmla="*/ 9016043 w 9016043"/>
              <a:gd name="connsiteY1" fmla="*/ 0 h 6858000"/>
              <a:gd name="connsiteX2" fmla="*/ 9016043 w 9016043"/>
              <a:gd name="connsiteY2" fmla="*/ 6858000 h 6858000"/>
              <a:gd name="connsiteX3" fmla="*/ 0 w 9016043"/>
              <a:gd name="connsiteY3" fmla="*/ 6858000 h 6858000"/>
              <a:gd name="connsiteX4" fmla="*/ 5153328 w 9016043"/>
              <a:gd name="connsiteY4" fmla="*/ 681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16043" h="6858000">
                <a:moveTo>
                  <a:pt x="5153328" y="0"/>
                </a:moveTo>
                <a:lnTo>
                  <a:pt x="9016043" y="0"/>
                </a:lnTo>
                <a:lnTo>
                  <a:pt x="9016043" y="6858000"/>
                </a:lnTo>
                <a:lnTo>
                  <a:pt x="0" y="6858000"/>
                </a:lnTo>
                <a:lnTo>
                  <a:pt x="5153328" y="68183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DCEFB04-DBAA-4B73-947B-07EBAA8ABB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2447" y="441960"/>
            <a:ext cx="1046585" cy="5486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39AAD0A-62F4-45A0-8567-14CB4E0E1B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56612"/>
            <a:ext cx="1245973" cy="53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092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2667000"/>
            <a:ext cx="5775960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FC863BA-29FD-47F9-AEAA-AF7F55F3FE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42137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2667000"/>
            <a:ext cx="5775960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0DFCDA8-8339-4CCA-ACB4-BDFF67AFF4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33771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Image_Top shape whit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01" y="112976"/>
            <a:ext cx="6858000" cy="6745024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E59725C5-1168-4A5F-B420-8E05620196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5400000">
            <a:off x="5238089" y="208890"/>
            <a:ext cx="6745024" cy="6553200"/>
          </a:xfrm>
          <a:gradFill flip="none" rotWithShape="1">
            <a:gsLst>
              <a:gs pos="0">
                <a:schemeClr val="bg1"/>
              </a:gs>
              <a:gs pos="82000">
                <a:schemeClr val="bg1">
                  <a:alpha val="0"/>
                </a:schemeClr>
              </a:gs>
            </a:gsLst>
            <a:lin ang="16200000" scaled="1"/>
            <a:tileRect/>
          </a:gra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2667000"/>
            <a:ext cx="5775960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532AFA8-ADE4-4C3E-AF0A-235C724999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47721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  <p15:guide id="3" pos="43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half horizontal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11094718" cy="1757126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4709677"/>
            <a:ext cx="11094717" cy="1500876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4232B29A-2701-4A73-83CF-09E0AB1B2D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46410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half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5775959" cy="3543552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53200" y="2667001"/>
            <a:ext cx="5090157" cy="3543552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A52166E-5DA9-4AA1-9355-E8DBFDD90A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64095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Title Content and 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4617492"/>
            <a:ext cx="9890759" cy="1527048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9FF8476-DF8C-4276-8CF6-44BC91B88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70053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Title Two column Content and 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11099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4617492"/>
            <a:ext cx="5212080" cy="1527048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446520" y="4617492"/>
            <a:ext cx="5212080" cy="1527048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C5AD12C-F7F6-431D-ABA4-F7E37CACE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90030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lf Image Title Two column Content and 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698" y="3735622"/>
            <a:ext cx="5013960" cy="2408917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38376498-C218-4EDB-8416-A59802EF2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39000" y="1981199"/>
            <a:ext cx="4389542" cy="4163339"/>
          </a:xfrm>
          <a:solidFill>
            <a:schemeClr val="bg1"/>
          </a:solidFill>
          <a:ln w="28575">
            <a:solidFill>
              <a:schemeClr val="accent2"/>
            </a:solidFill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589520" y="2286000"/>
            <a:ext cx="3688080" cy="3581400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Important Content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EC81B64-070E-43F3-BCB5-833AB965D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3717925"/>
            <a:ext cx="914400" cy="930275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D5893EC-1256-429B-9581-379342C23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66431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Multiple images Title Two column Content and 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0" y="4176259"/>
            <a:ext cx="4343400" cy="1968280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96DE17A8-F4B7-4571-A6E8-FD28BA425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42834" y="1066801"/>
            <a:ext cx="3505199" cy="50777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9D9A0502-98A2-467D-BE1C-CE8391C73B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191000" y="4343400"/>
            <a:ext cx="2743200" cy="18011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298DB4E-3B92-4CA4-852A-9F647E721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191000" y="1066801"/>
            <a:ext cx="2743200" cy="312602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E528B4D-15E8-4161-96F7-75D0217AD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69429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ith Top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67450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C67066A-9B9E-468B-97C6-94BF615FA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2AF7E6-6C19-4A41-BFA5-44C4F2A3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1124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FC59837-0A86-4467-BB38-E2AC882F3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857779-E765-4EC2-825C-B8E41285A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4607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61801" y="1189969"/>
            <a:ext cx="4389542" cy="4677431"/>
          </a:xfrm>
          <a:solidFill>
            <a:schemeClr val="bg1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612321" y="1494770"/>
            <a:ext cx="3688080" cy="3915430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Important Content</a:t>
            </a:r>
            <a:endParaRPr lang="en-GB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AE16EF6-8987-4193-B346-1BEA14401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2D4840-4EB5-4438-9A16-D0006A68A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64132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1470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2269" y="1189969"/>
            <a:ext cx="4389542" cy="4677431"/>
          </a:xfrm>
          <a:solidFill>
            <a:schemeClr val="accent2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2789" y="1494770"/>
            <a:ext cx="3688080" cy="3915430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Important Content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AC89BA5-7D71-4838-92DC-A9DD44EC05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14DBA-0879-4C83-B4B4-EECB085A2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441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9768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Content and half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4021648"/>
            <a:ext cx="5090157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5090157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27803" y="4021648"/>
            <a:ext cx="5090157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27803" y="3429000"/>
            <a:ext cx="5090157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527803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94646A1-59D8-49D7-B0E1-B7771AB22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80668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ubtitle Content and half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4021648"/>
            <a:ext cx="3474720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358640" y="4021648"/>
            <a:ext cx="3474720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8640" y="3429000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358640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F4C1E55C-86D8-4053-9865-59D5B4F8A350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8640" y="4021648"/>
            <a:ext cx="3474720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3B68B60C-9D86-4961-A5CE-AB650CA336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68640" y="3429000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AFE200E7-D3F0-41C3-92B0-E09677035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68336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520633DF-6AFD-4B07-9AFD-09317A9CC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66824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con Content 2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38400"/>
            <a:ext cx="5901458" cy="975260"/>
          </a:xfrm>
        </p:spPr>
        <p:txBody>
          <a:bodyPr lIns="91440" rIns="91440" anchor="ctr">
            <a:noAutofit/>
          </a:bodyPr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13664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4391622"/>
            <a:ext cx="5901458" cy="975260"/>
          </a:xfrm>
        </p:spPr>
        <p:txBody>
          <a:bodyPr lIns="91440" rIns="91440" anchor="ctr">
            <a:noAutofit/>
          </a:bodyPr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4666886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4517480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62157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con Content 3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23061"/>
            <a:ext cx="5901458" cy="1005939"/>
          </a:xfrm>
        </p:spPr>
        <p:txBody>
          <a:bodyPr lIns="91440" rIns="91440"/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13664"/>
            <a:ext cx="3810000" cy="424732"/>
          </a:xfrm>
          <a:noFill/>
        </p:spPr>
        <p:txBody>
          <a:bodyPr wrap="square" lIns="91440" rIns="91440" anchor="ctr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3556396"/>
            <a:ext cx="5901458" cy="1005939"/>
          </a:xfrm>
        </p:spPr>
        <p:txBody>
          <a:bodyPr lIns="91440" rIns="91440"/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3846999"/>
            <a:ext cx="3810000" cy="424732"/>
          </a:xfrm>
          <a:noFill/>
        </p:spPr>
        <p:txBody>
          <a:bodyPr wrap="square" lIns="91440" rIns="91440" anchor="ctr">
            <a:sp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3697593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562600" y="4689732"/>
            <a:ext cx="5901458" cy="1005939"/>
          </a:xfrm>
        </p:spPr>
        <p:txBody>
          <a:bodyPr lIns="91440" rIns="91440"/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4000" y="4980335"/>
            <a:ext cx="3810000" cy="424732"/>
          </a:xfrm>
          <a:noFill/>
        </p:spPr>
        <p:txBody>
          <a:bodyPr wrap="square" lIns="91440" rIns="91440" anchor="ctr">
            <a:spAutoFit/>
          </a:bodyPr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48944" y="4830929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847411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patch Icon Content 3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51214" y="2035302"/>
            <a:ext cx="4312844" cy="914490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840" y="2280181"/>
            <a:ext cx="4937760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r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756426" y="1935993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071132" y="3576256"/>
            <a:ext cx="5392925" cy="914490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8640" y="3846999"/>
            <a:ext cx="4023360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774508" y="350281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949699" y="5117210"/>
            <a:ext cx="6514359" cy="914490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8641" y="5362089"/>
            <a:ext cx="2956560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80392" y="501790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9F57DF2-7AB9-4D3A-AADE-E93D5621B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8974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patch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2018097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6B9C406-BFD3-481F-9B48-3DCA3A330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7518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F3D50D-B3D8-4A41-84D8-4BE250D1B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4856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1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 1</a:t>
            </a:r>
          </a:p>
        </p:txBody>
      </p:sp>
      <p:sp>
        <p:nvSpPr>
          <p:cNvPr id="30" name="Picture Placeholder 8">
            <a:extLst>
              <a:ext uri="{FF2B5EF4-FFF2-40B4-BE49-F238E27FC236}">
                <a16:creationId xmlns:a16="http://schemas.microsoft.com/office/drawing/2014/main" id="{6321F101-EC7B-4128-A7FA-373AC507D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672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 2</a:t>
            </a:r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229667AF-39CB-43E6-8D30-A2DDF8365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010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 3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5542992"/>
            <a:ext cx="3642359" cy="424732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EB4CA538-2AD9-458A-B582-2FBFEAF60C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67200" y="5542992"/>
            <a:ext cx="3642359" cy="424732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857C263B-EA99-4350-84C0-08B9746AEC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1000" y="5542992"/>
            <a:ext cx="3642359" cy="424732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</p:spTree>
    <p:extLst>
      <p:ext uri="{BB962C8B-B14F-4D97-AF65-F5344CB8AC3E}">
        <p14:creationId xmlns:p14="http://schemas.microsoft.com/office/powerpoint/2010/main" val="1184759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67018F95-FB03-45AC-8BA0-06C63353D6A7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4236720" y="5689918"/>
            <a:ext cx="0" cy="1005839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D38EBC3E-5FED-4217-B5E1-0D38EBE5834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4846320" y="4868062"/>
            <a:ext cx="0" cy="1005839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80BB61E1-6A5F-4789-B82C-D17472C9054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5469986" y="4046205"/>
            <a:ext cx="0" cy="1005839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ACE6818E-A85F-485F-B946-EA91494B59FF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096000" y="3224347"/>
            <a:ext cx="0" cy="1005839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A9EE194B-1226-4FBD-877D-430491BC1D78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7284720" y="1580628"/>
            <a:ext cx="0" cy="1005839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643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51663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751397" y="5027659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23902" y="2057402"/>
            <a:ext cx="2743197" cy="274319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1021" y="5307558"/>
            <a:ext cx="3108959" cy="424732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FD9C5C0-2B13-4BD9-BA25-5F692DE9E8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1021" y="5688559"/>
            <a:ext cx="3108959" cy="323629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35" name="Slide Number Placeholder 5">
            <a:extLst>
              <a:ext uri="{FF2B5EF4-FFF2-40B4-BE49-F238E27FC236}">
                <a16:creationId xmlns:a16="http://schemas.microsoft.com/office/drawing/2014/main" id="{4483611C-B1EA-4EB8-93B1-96F9D0E2ABDF}"/>
              </a:ext>
            </a:extLst>
          </p:cNvPr>
          <p:cNvSpPr txBox="1">
            <a:spLocks/>
          </p:cNvSpPr>
          <p:nvPr userDrawn="1"/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7" name="Text Placeholder 7">
            <a:extLst>
              <a:ext uri="{FF2B5EF4-FFF2-40B4-BE49-F238E27FC236}">
                <a16:creationId xmlns:a16="http://schemas.microsoft.com/office/drawing/2014/main" id="{A2B17085-5F35-449D-88CB-E49E4A4D1D9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03386" y="4466022"/>
            <a:ext cx="7407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  <p:sp>
        <p:nvSpPr>
          <p:cNvPr id="88" name="Text Placeholder 7">
            <a:extLst>
              <a:ext uri="{FF2B5EF4-FFF2-40B4-BE49-F238E27FC236}">
                <a16:creationId xmlns:a16="http://schemas.microsoft.com/office/drawing/2014/main" id="{A8968A30-AA94-45AC-8E82-30D5104865D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393786" y="5287881"/>
            <a:ext cx="64172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909AA6BC-678C-43F9-B263-1F629D3F4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3733800" y="1261686"/>
            <a:ext cx="3716730" cy="493115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4CBB1761-57A1-439A-A428-1A7C06C691F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7953450" y="758767"/>
            <a:ext cx="0" cy="1005839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21E80E04-6250-4528-B93E-4C1F976DD1DC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711720" y="2402488"/>
            <a:ext cx="0" cy="1005839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Placeholder 7">
            <a:extLst>
              <a:ext uri="{FF2B5EF4-FFF2-40B4-BE49-F238E27FC236}">
                <a16:creationId xmlns:a16="http://schemas.microsoft.com/office/drawing/2014/main" id="{EFE12FA6-D84B-436C-BCD9-1FC658E19A1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784186" y="6109738"/>
            <a:ext cx="7407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  <p:sp>
        <p:nvSpPr>
          <p:cNvPr id="132" name="Text Placeholder 7">
            <a:extLst>
              <a:ext uri="{FF2B5EF4-FFF2-40B4-BE49-F238E27FC236}">
                <a16:creationId xmlns:a16="http://schemas.microsoft.com/office/drawing/2014/main" id="{5AA9ACB8-A421-4534-B858-399CF7D968A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629327" y="3644163"/>
            <a:ext cx="7407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  <p:sp>
        <p:nvSpPr>
          <p:cNvPr id="133" name="Text Placeholder 7">
            <a:extLst>
              <a:ext uri="{FF2B5EF4-FFF2-40B4-BE49-F238E27FC236}">
                <a16:creationId xmlns:a16="http://schemas.microsoft.com/office/drawing/2014/main" id="{8C8EF22A-88C1-45DB-BE39-AFF188D3FCC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39000" y="2819954"/>
            <a:ext cx="7407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  <p:sp>
        <p:nvSpPr>
          <p:cNvPr id="134" name="Text Placeholder 7">
            <a:extLst>
              <a:ext uri="{FF2B5EF4-FFF2-40B4-BE49-F238E27FC236}">
                <a16:creationId xmlns:a16="http://schemas.microsoft.com/office/drawing/2014/main" id="{36810687-33A3-4B5D-BDDB-0AAC55A2A31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832186" y="2000447"/>
            <a:ext cx="7407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  <p:sp>
        <p:nvSpPr>
          <p:cNvPr id="135" name="Text Placeholder 7">
            <a:extLst>
              <a:ext uri="{FF2B5EF4-FFF2-40B4-BE49-F238E27FC236}">
                <a16:creationId xmlns:a16="http://schemas.microsoft.com/office/drawing/2014/main" id="{0DC10921-47AA-4B56-8580-0C31CD617DE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517986" y="1178589"/>
            <a:ext cx="7407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3622213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Org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960064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88864" y="2618469"/>
            <a:ext cx="3108959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8864" y="2999470"/>
            <a:ext cx="3108959" cy="323629"/>
          </a:xfrm>
          <a:noFill/>
        </p:spPr>
        <p:txBody>
          <a:bodyPr wrap="square" lIns="91440" rIns="9144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46423" y="665228"/>
            <a:ext cx="0" cy="740664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8112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20494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0494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400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49294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49294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544977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9044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59044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2595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68794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968794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9066634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775905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905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372609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Org Char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596641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25441" y="2618469"/>
            <a:ext cx="3108959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5441" y="2999470"/>
            <a:ext cx="3108959" cy="323629"/>
          </a:xfrm>
          <a:noFill/>
        </p:spPr>
        <p:txBody>
          <a:bodyPr wrap="square" lIns="91440" rIns="9144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112012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527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8815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69127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5010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308140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0115251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3782655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Org Char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78095" y="1905000"/>
            <a:ext cx="1255400" cy="1255400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1136" y="2288331"/>
            <a:ext cx="3108959" cy="290097"/>
          </a:xfrm>
          <a:noFill/>
        </p:spPr>
        <p:txBody>
          <a:bodyPr wrap="square" lIns="91440" rIns="9144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1136" y="2566041"/>
            <a:ext cx="3108959" cy="221043"/>
          </a:xfrm>
          <a:noFill/>
        </p:spPr>
        <p:txBody>
          <a:bodyPr wrap="square" lIns="91440" rIns="9144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670561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10984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29272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473699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65467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8353860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9" hasCustomPrompt="1"/>
          </p:nvPr>
        </p:nvSpPr>
        <p:spPr>
          <a:xfrm>
            <a:off x="10160971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69BD202-1C38-47A5-8B06-0AADB78AA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2642433"/>
            <a:ext cx="0" cy="556415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68CF0B9D-069C-46BA-9B77-7BDE114F3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29272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6EB5CB55-9BF0-4309-AA93-9540CDA1CE2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590800" y="5988389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0" name="Text Placeholder 7">
            <a:extLst>
              <a:ext uri="{FF2B5EF4-FFF2-40B4-BE49-F238E27FC236}">
                <a16:creationId xmlns:a16="http://schemas.microsoft.com/office/drawing/2014/main" id="{184A6FF6-89E5-41B3-83AD-E1F1AC1C718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590800" y="6158401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41" name="Picture Placeholder 8">
            <a:extLst>
              <a:ext uri="{FF2B5EF4-FFF2-40B4-BE49-F238E27FC236}">
                <a16:creationId xmlns:a16="http://schemas.microsoft.com/office/drawing/2014/main" id="{65909E03-0C86-44C4-9260-484E8CF63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8" hasCustomPrompt="1"/>
          </p:nvPr>
        </p:nvSpPr>
        <p:spPr>
          <a:xfrm>
            <a:off x="473699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2" name="Text Placeholder 7">
            <a:extLst>
              <a:ext uri="{FF2B5EF4-FFF2-40B4-BE49-F238E27FC236}">
                <a16:creationId xmlns:a16="http://schemas.microsoft.com/office/drawing/2014/main" id="{0D08C690-4C72-47C4-ADBC-6DBFC463FC3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400550" y="5988389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FEBB122E-6E5D-4B48-91C0-C6EB8BA3D2D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400550" y="6158401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44" name="Picture Placeholder 8">
            <a:extLst>
              <a:ext uri="{FF2B5EF4-FFF2-40B4-BE49-F238E27FC236}">
                <a16:creationId xmlns:a16="http://schemas.microsoft.com/office/drawing/2014/main" id="{A968314E-9F6B-4D90-BC2A-C5BB6AC70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1" hasCustomPrompt="1"/>
          </p:nvPr>
        </p:nvSpPr>
        <p:spPr>
          <a:xfrm>
            <a:off x="65467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98FF5C01-8CE1-475F-A59A-011328494FC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10300" y="5988389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DC690F93-088F-498C-9B26-2DCE00A1145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210300" y="6158401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47" name="Picture Placeholder 8">
            <a:extLst>
              <a:ext uri="{FF2B5EF4-FFF2-40B4-BE49-F238E27FC236}">
                <a16:creationId xmlns:a16="http://schemas.microsoft.com/office/drawing/2014/main" id="{1D462CE1-BEE9-45C4-AB54-354D05E69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4" hasCustomPrompt="1"/>
          </p:nvPr>
        </p:nvSpPr>
        <p:spPr>
          <a:xfrm>
            <a:off x="8353860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9FA2731A-D1B2-4144-8373-12B9313F9BF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017411" y="5988389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F61DF59D-6B27-4EC6-A151-0F9B99DC805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017411" y="6158401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91C8797C-BF43-44CD-B01A-4606E4C0D9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2447" y="441960"/>
            <a:ext cx="1046585" cy="54864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55FB2889-59E9-4388-A487-118D3F53B63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56612"/>
            <a:ext cx="1245973" cy="53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62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_Org Char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98FF5C01-8CE1-475F-A59A-011328494FC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775349" y="5213990"/>
            <a:ext cx="1587295" cy="485070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2" name="Text Placeholder 7">
            <a:extLst>
              <a:ext uri="{FF2B5EF4-FFF2-40B4-BE49-F238E27FC236}">
                <a16:creationId xmlns:a16="http://schemas.microsoft.com/office/drawing/2014/main" id="{0D08C690-4C72-47C4-ADBC-6DBFC463FC3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965599" y="5213990"/>
            <a:ext cx="1587295" cy="485075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6EB5CB55-9BF0-4309-AA93-9540CDA1CE2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155849" y="5213990"/>
            <a:ext cx="1587295" cy="501010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709105" y="3576470"/>
            <a:ext cx="1587295" cy="503687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78095" y="925490"/>
            <a:ext cx="1255400" cy="1255400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1136" y="1308821"/>
            <a:ext cx="3108959" cy="290097"/>
          </a:xfrm>
          <a:noFill/>
        </p:spPr>
        <p:txBody>
          <a:bodyPr wrap="square" lIns="91440" rIns="9144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1136" y="1586531"/>
            <a:ext cx="3108959" cy="221043"/>
          </a:xfrm>
          <a:noFill/>
        </p:spPr>
        <p:txBody>
          <a:bodyPr wrap="square" lIns="91440" rIns="9144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183414" y="3059089"/>
            <a:ext cx="6112986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597254" y="260189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260805" y="3576469"/>
            <a:ext cx="1587295" cy="50366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4426054" y="260189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89605" y="3576470"/>
            <a:ext cx="1587295" cy="503692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6235804" y="260189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899355" y="3576470"/>
            <a:ext cx="1587295" cy="503690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8045554" y="260189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69BD202-1C38-47A5-8B06-0AADB78AA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124200" y="4650109"/>
            <a:ext cx="4451251" cy="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68CF0B9D-069C-46BA-9B77-7BDE114F3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3492298" y="419291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1" name="Picture Placeholder 8">
            <a:extLst>
              <a:ext uri="{FF2B5EF4-FFF2-40B4-BE49-F238E27FC236}">
                <a16:creationId xmlns:a16="http://schemas.microsoft.com/office/drawing/2014/main" id="{65909E03-0C86-44C4-9260-484E8CF63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8" hasCustomPrompt="1"/>
          </p:nvPr>
        </p:nvSpPr>
        <p:spPr>
          <a:xfrm>
            <a:off x="5302048" y="419291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4" name="Picture Placeholder 8">
            <a:extLst>
              <a:ext uri="{FF2B5EF4-FFF2-40B4-BE49-F238E27FC236}">
                <a16:creationId xmlns:a16="http://schemas.microsoft.com/office/drawing/2014/main" id="{A968314E-9F6B-4D90-BC2A-C5BB6AC70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1" hasCustomPrompt="1"/>
          </p:nvPr>
        </p:nvSpPr>
        <p:spPr>
          <a:xfrm>
            <a:off x="7111798" y="419291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4DD0BCB0-F8A1-49EA-A8A9-879EBF26A6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86378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patch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005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Caption Content_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27057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Caption Content_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7058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75266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17223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5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61092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489EE1C9-68AE-4BDD-B34C-9DE809C4D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>
              <a:alpha val="84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9F89ADF8-2320-4EC3-98EA-5CB618A52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0"/>
            <a:ext cx="6781800" cy="6324600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825" y="2265916"/>
            <a:ext cx="5314950" cy="3488998"/>
          </a:xfrm>
          <a:noFill/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4D12B-58A6-47D1-9B2D-697AB265C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53759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73FC1AA-8591-43A1-9962-1599E1A8A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5482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1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160B2D8-3756-4781-A8DD-692C3F8959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10706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5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EDA9EB-20CE-4EA1-9720-40FBEB456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3650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6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033509-FE6E-46FC-85C8-B777FBA2F1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8915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r>
              <a:rPr lang="en-US" noProof="0"/>
              <a:t>I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78135" y="1219200"/>
            <a:ext cx="7232465" cy="903638"/>
          </a:xfrm>
        </p:spPr>
        <p:txBody>
          <a:bodyPr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39325193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THANK </a:t>
            </a:r>
            <a:r>
              <a:rPr lang="en-US" dirty="0" err="1"/>
              <a:t>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20322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THANK </a:t>
            </a:r>
            <a:r>
              <a:rPr lang="en-US" dirty="0" err="1"/>
              <a:t>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48575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4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33450" y="762000"/>
            <a:ext cx="4381500" cy="3429000"/>
          </a:xfrm>
        </p:spPr>
        <p:txBody>
          <a:bodyPr anchor="ctr">
            <a:normAutofit/>
          </a:bodyPr>
          <a:lstStyle>
            <a:lvl1pPr algn="ctr">
              <a:defRPr sz="5000" spc="200" baseline="0"/>
            </a:lvl1pPr>
          </a:lstStyle>
          <a:p>
            <a:r>
              <a:rPr lang="en-US" dirty="0"/>
              <a:t>THANK </a:t>
            </a:r>
            <a:r>
              <a:rPr lang="en-US" dirty="0" err="1"/>
              <a:t>yOU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48034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57300" y="1447800"/>
            <a:ext cx="4114800" cy="3962400"/>
          </a:xfrm>
        </p:spPr>
        <p:txBody>
          <a:bodyPr anchor="ctr">
            <a:normAutofit/>
          </a:bodyPr>
          <a:lstStyle>
            <a:lvl1pPr algn="ctr">
              <a:defRPr sz="5000" spc="200" baseline="0"/>
            </a:lvl1pPr>
          </a:lstStyle>
          <a:p>
            <a:r>
              <a:rPr lang="en-US" dirty="0"/>
              <a:t>THANK </a:t>
            </a:r>
            <a:r>
              <a:rPr lang="en-US" dirty="0" err="1"/>
              <a:t>yOU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53905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0096361-3051-4F53-9D29-86B8FABEFDC0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464CB5F-65F4-495E-B2BE-FE1651F22E7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869209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FA7BF-D4D9-475D-A457-5C94A8193481}" type="datetime1">
              <a:rPr lang="en-US" smtClean="0"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DE893-426D-45BD-AE8A-F63C4AA247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2440068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103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103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86BFD-59C7-4EA0-B0A5-67C4436C124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774644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Emphasis-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667000"/>
            <a:ext cx="10288693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1676400"/>
            <a:ext cx="10837333" cy="424732"/>
          </a:xfrm>
          <a:solidFill>
            <a:schemeClr val="accent1"/>
          </a:solidFill>
        </p:spPr>
        <p:txBody>
          <a:bodyPr wrap="square" lIns="640080" rIns="91440">
            <a:sp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10D7855-F905-4172-85D9-761655FE4902}"/>
              </a:ext>
            </a:extLst>
          </p:cNvPr>
          <p:cNvSpPr txBox="1">
            <a:spLocks/>
          </p:cNvSpPr>
          <p:nvPr userDrawn="1"/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709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6077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86C3B21-EA66-4C31-8F02-CD4A48D2404B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64D3A4C1-CEBD-4299-8282-3CFA759D05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FC0FE87E-F2E1-4954-A5D3-4F012E83A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F2CF937C-49E2-4358-A65C-6FD6BC19C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F1196E21-2B75-4634-80CB-6F4641E5F1EE}"/>
              </a:ext>
            </a:extLst>
          </p:cNvPr>
          <p:cNvSpPr/>
          <p:nvPr userDrawn="1"/>
        </p:nvSpPr>
        <p:spPr>
          <a:xfrm rot="10800000">
            <a:off x="515938" y="-17463"/>
            <a:ext cx="1258887" cy="1111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CE45152-C13C-47ED-916A-5DD61D3991CC}"/>
              </a:ext>
            </a:extLst>
          </p:cNvPr>
          <p:cNvSpPr/>
          <p:nvPr userDrawn="1"/>
        </p:nvSpPr>
        <p:spPr>
          <a:xfrm>
            <a:off x="11371263" y="6408738"/>
            <a:ext cx="280987" cy="2809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EBA3D28-107A-40BE-B56D-3A7C0AC5121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6199188"/>
            <a:ext cx="1258887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3">
            <a:extLst>
              <a:ext uri="{FF2B5EF4-FFF2-40B4-BE49-F238E27FC236}">
                <a16:creationId xmlns:a16="http://schemas.microsoft.com/office/drawing/2014/main" id="{B4CDD28D-8515-42A2-A50F-B8F232B254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600" y="6186488"/>
            <a:ext cx="107315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51593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157787" cy="368458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0875911-0FBF-4455-A304-9EFC623AF9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63325" y="6456363"/>
            <a:ext cx="295275" cy="187325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3B535E70-9844-46E1-B887-B4C761E146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38821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A641259-2DBF-4DAD-80D3-8EC968C03EA2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E7C1EB7-D45F-488A-B387-09B09113E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BEB7788-B37D-4421-A2D3-FFEB98ADCC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6B89285-EE71-4586-B614-AA1CC0267E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96FFE9BD-CAD3-4E0F-8448-096394BA2567}"/>
              </a:ext>
            </a:extLst>
          </p:cNvPr>
          <p:cNvSpPr/>
          <p:nvPr userDrawn="1"/>
        </p:nvSpPr>
        <p:spPr>
          <a:xfrm rot="10800000">
            <a:off x="515938" y="-17463"/>
            <a:ext cx="1258887" cy="1111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A0B4A41-2EC4-4093-8715-41D986092B69}"/>
              </a:ext>
            </a:extLst>
          </p:cNvPr>
          <p:cNvSpPr/>
          <p:nvPr userDrawn="1"/>
        </p:nvSpPr>
        <p:spPr>
          <a:xfrm>
            <a:off x="11371263" y="6408738"/>
            <a:ext cx="280987" cy="2809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" name="Picture 12">
            <a:extLst>
              <a:ext uri="{FF2B5EF4-FFF2-40B4-BE49-F238E27FC236}">
                <a16:creationId xmlns:a16="http://schemas.microsoft.com/office/drawing/2014/main" id="{1DCFC325-D5B8-43C6-AD53-2DD64F482DE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6199188"/>
            <a:ext cx="1258887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3">
            <a:extLst>
              <a:ext uri="{FF2B5EF4-FFF2-40B4-BE49-F238E27FC236}">
                <a16:creationId xmlns:a16="http://schemas.microsoft.com/office/drawing/2014/main" id="{D7F70A8D-2AA7-4B79-8595-FE68206022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600" y="6186488"/>
            <a:ext cx="107315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Content Placeholder 2"/>
          <p:cNvSpPr>
            <a:spLocks noGrp="1"/>
          </p:cNvSpPr>
          <p:nvPr>
            <p:ph idx="1"/>
          </p:nvPr>
        </p:nvSpPr>
        <p:spPr>
          <a:xfrm>
            <a:off x="515938" y="1825625"/>
            <a:ext cx="10837862" cy="435133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D5E74A3-B119-41D0-842C-C653CA6988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63325" y="6456363"/>
            <a:ext cx="295275" cy="187325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5E46A140-75A8-40D6-AF6C-D88BF0F9AB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06480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7EE5B-541A-495E-8F8F-E110EF4FA092}" type="datetimeFigureOut">
              <a:rPr lang="en-US" smtClean="0"/>
              <a:pPr/>
              <a:t>9/27/2021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DE893-426D-45BD-AE8A-F63C4AA247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4825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2637C-41BE-4807-86E4-3B24AD223B19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74BF-BD5B-4314-A14E-5C4AAFDCA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78452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3" y="2005762"/>
            <a:ext cx="9612647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7D0D802-ED4B-4285-A144-2D67A96D70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55"/>
          <a:stretch/>
        </p:blipFill>
        <p:spPr>
          <a:xfrm>
            <a:off x="10739505" y="-23851"/>
            <a:ext cx="1475967" cy="7315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936B95-F9CF-4FA5-987A-970DC83022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4715"/>
            <a:ext cx="1706879" cy="73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239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7813"/>
            <a:ext cx="10972800" cy="5853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C8BA4-8799-8844-AC38-066A8DF79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1782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9DAE0-FD53-4D25-AB03-B2E1235E9015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37046-6987-4D22-97C5-14A2FA3A0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509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2103120"/>
            <a:ext cx="11106150" cy="422148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93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9" r:id="rId2"/>
    <p:sldLayoutId id="2147483961" r:id="rId3"/>
    <p:sldLayoutId id="2147484032" r:id="rId4"/>
    <p:sldLayoutId id="2147483962" r:id="rId5"/>
    <p:sldLayoutId id="2147483964" r:id="rId6"/>
    <p:sldLayoutId id="2147483958" r:id="rId7"/>
    <p:sldLayoutId id="2147483963" r:id="rId8"/>
    <p:sldLayoutId id="2147483957" r:id="rId9"/>
    <p:sldLayoutId id="2147483965" r:id="rId10"/>
    <p:sldLayoutId id="2147483966" r:id="rId11"/>
    <p:sldLayoutId id="2147483996" r:id="rId12"/>
    <p:sldLayoutId id="2147483997" r:id="rId13"/>
    <p:sldLayoutId id="2147483998" r:id="rId14"/>
    <p:sldLayoutId id="2147483999" r:id="rId15"/>
    <p:sldLayoutId id="2147484000" r:id="rId16"/>
    <p:sldLayoutId id="2147484001" r:id="rId17"/>
    <p:sldLayoutId id="2147484007" r:id="rId18"/>
    <p:sldLayoutId id="2147483967" r:id="rId19"/>
    <p:sldLayoutId id="2147483968" r:id="rId20"/>
    <p:sldLayoutId id="2147483987" r:id="rId21"/>
    <p:sldLayoutId id="2147483969" r:id="rId22"/>
    <p:sldLayoutId id="2147483970" r:id="rId23"/>
    <p:sldLayoutId id="2147483971" r:id="rId24"/>
    <p:sldLayoutId id="2147483972" r:id="rId25"/>
    <p:sldLayoutId id="2147483973" r:id="rId26"/>
    <p:sldLayoutId id="2147483978" r:id="rId27"/>
    <p:sldLayoutId id="2147483974" r:id="rId28"/>
    <p:sldLayoutId id="2147483975" r:id="rId29"/>
    <p:sldLayoutId id="2147483976" r:id="rId30"/>
    <p:sldLayoutId id="2147483977" r:id="rId31"/>
    <p:sldLayoutId id="2147483988" r:id="rId32"/>
    <p:sldLayoutId id="2147483989" r:id="rId33"/>
    <p:sldLayoutId id="2147483990" r:id="rId34"/>
    <p:sldLayoutId id="2147483991" r:id="rId35"/>
    <p:sldLayoutId id="2147483992" r:id="rId36"/>
    <p:sldLayoutId id="2147483993" r:id="rId37"/>
    <p:sldLayoutId id="2147483995" r:id="rId38"/>
    <p:sldLayoutId id="2147484002" r:id="rId39"/>
    <p:sldLayoutId id="2147484003" r:id="rId40"/>
    <p:sldLayoutId id="2147484004" r:id="rId41"/>
    <p:sldLayoutId id="2147484013" r:id="rId42"/>
    <p:sldLayoutId id="2147483994" r:id="rId43"/>
    <p:sldLayoutId id="2147484005" r:id="rId44"/>
    <p:sldLayoutId id="2147484006" r:id="rId45"/>
    <p:sldLayoutId id="2147483979" r:id="rId46"/>
    <p:sldLayoutId id="2147483980" r:id="rId47"/>
    <p:sldLayoutId id="2147483981" r:id="rId48"/>
    <p:sldLayoutId id="2147483982" r:id="rId49"/>
    <p:sldLayoutId id="2147483983" r:id="rId50"/>
    <p:sldLayoutId id="2147483984" r:id="rId51"/>
    <p:sldLayoutId id="2147483985" r:id="rId52"/>
    <p:sldLayoutId id="2147483986" r:id="rId53"/>
    <p:sldLayoutId id="2147484008" r:id="rId54"/>
    <p:sldLayoutId id="2147484009" r:id="rId55"/>
    <p:sldLayoutId id="2147484010" r:id="rId56"/>
    <p:sldLayoutId id="2147484011" r:id="rId57"/>
    <p:sldLayoutId id="2147484012" r:id="rId58"/>
    <p:sldLayoutId id="2147484014" r:id="rId59"/>
    <p:sldLayoutId id="2147484015" r:id="rId60"/>
    <p:sldLayoutId id="2147484018" r:id="rId61"/>
    <p:sldLayoutId id="2147484019" r:id="rId62"/>
    <p:sldLayoutId id="2147484021" r:id="rId63"/>
    <p:sldLayoutId id="2147484022" r:id="rId64"/>
    <p:sldLayoutId id="2147484023" r:id="rId65"/>
    <p:sldLayoutId id="2147484024" r:id="rId66"/>
    <p:sldLayoutId id="2147484026" r:id="rId67"/>
    <p:sldLayoutId id="2147484027" r:id="rId68"/>
    <p:sldLayoutId id="2147484031" r:id="rId69"/>
    <p:sldLayoutId id="2147484033" r:id="rId7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09890287-4DB6-4C87-AEAF-17E9594F4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/>
          <a:srcRect t="3278" b="3278"/>
          <a:stretch/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EB7154-9852-4E6C-A995-F7FB1878A3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6BFEB-D29D-434A-859B-1484479ADA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933031D-018B-489E-B613-2113C1CD23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1117" y="1649461"/>
            <a:ext cx="8430684" cy="2275238"/>
          </a:xfrm>
        </p:spPr>
        <p:txBody>
          <a:bodyPr>
            <a:noAutofit/>
          </a:bodyPr>
          <a:lstStyle/>
          <a:p>
            <a:br>
              <a:rPr lang="en-US" sz="3200">
                <a:solidFill>
                  <a:schemeClr val="tx1"/>
                </a:solidFill>
                <a:latin typeface="+mn-lt"/>
              </a:rPr>
            </a:br>
            <a:r>
              <a:rPr lang="en-US" sz="3200">
                <a:solidFill>
                  <a:schemeClr val="tx1"/>
                </a:solidFill>
                <a:latin typeface="+mn-lt"/>
              </a:rPr>
              <a:t>KASUS 6:</a:t>
            </a:r>
            <a:br>
              <a:rPr lang="en-US" sz="3200">
                <a:solidFill>
                  <a:schemeClr val="tx1"/>
                </a:solidFill>
                <a:latin typeface="+mn-lt"/>
              </a:rPr>
            </a:br>
            <a:r>
              <a:rPr lang="en-US" sz="3200">
                <a:solidFill>
                  <a:schemeClr val="tx1"/>
                </a:solidFill>
                <a:latin typeface="+mn-lt"/>
              </a:rPr>
              <a:t>current distribution AND Over PRotection on cathodic protection?</a:t>
            </a:r>
            <a:endParaRPr lang="en-US" sz="3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6EA948CC-03EB-4C9D-9312-B36E420249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3580" y="3983244"/>
            <a:ext cx="6934200" cy="149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95538" lvl="5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defRPr/>
            </a:pPr>
            <a:endParaRPr lang="en-US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6E2B04C1-EE44-4F0F-B555-0AE22DD3D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49" y="4534299"/>
            <a:ext cx="4133851" cy="149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lvl="5">
              <a:buClr>
                <a:schemeClr val="tx1"/>
              </a:buClr>
              <a:defRPr/>
            </a:pPr>
            <a:r>
              <a:rPr lang="en-US" sz="1600" b="1"/>
              <a:t>Oleh:</a:t>
            </a:r>
            <a:endParaRPr lang="en-US" sz="1600" b="1" dirty="0"/>
          </a:p>
          <a:p>
            <a:pPr marL="0" lvl="5">
              <a:buClr>
                <a:schemeClr val="tx1"/>
              </a:buClr>
              <a:defRPr/>
            </a:pPr>
            <a:r>
              <a:rPr lang="id-ID" sz="1600" b="1"/>
              <a:t>Lukman Hartono</a:t>
            </a:r>
            <a:r>
              <a:rPr lang="en-US" sz="1600" b="1"/>
              <a:t> (Guest Lecture)</a:t>
            </a:r>
          </a:p>
          <a:p>
            <a:pPr marL="0" lvl="5">
              <a:buClr>
                <a:schemeClr val="tx1"/>
              </a:buClr>
              <a:defRPr/>
            </a:pPr>
            <a:r>
              <a:rPr lang="en-US" sz="1600"/>
              <a:t>NACE Certified Cathodic Protection Technologist</a:t>
            </a:r>
            <a:endParaRPr lang="en-US" sz="1600" dirty="0"/>
          </a:p>
          <a:p>
            <a:pPr marL="0" lvl="5">
              <a:buClr>
                <a:schemeClr val="tx1"/>
              </a:buClr>
              <a:defRPr/>
            </a:pPr>
            <a:r>
              <a:rPr lang="id-ID" sz="1600" dirty="0"/>
              <a:t>NACE </a:t>
            </a:r>
            <a:r>
              <a:rPr lang="id-ID" sz="1600" dirty="0" err="1"/>
              <a:t>Certified</a:t>
            </a:r>
            <a:r>
              <a:rPr lang="id-ID" sz="1600" dirty="0"/>
              <a:t> </a:t>
            </a:r>
            <a:r>
              <a:rPr lang="id-ID" sz="1600" dirty="0" err="1"/>
              <a:t>Corrosion</a:t>
            </a:r>
            <a:r>
              <a:rPr lang="id-ID" sz="1600" dirty="0"/>
              <a:t> </a:t>
            </a:r>
            <a:r>
              <a:rPr lang="id-ID" sz="1600" dirty="0" err="1"/>
              <a:t>Technologist</a:t>
            </a:r>
            <a:endParaRPr lang="id-ID" sz="1600" dirty="0"/>
          </a:p>
          <a:p>
            <a:pPr marL="0" lvl="5">
              <a:buClr>
                <a:schemeClr val="tx1"/>
              </a:buClr>
              <a:defRPr/>
            </a:pPr>
            <a:r>
              <a:rPr lang="id-ID" sz="1600" dirty="0"/>
              <a:t>NACE </a:t>
            </a:r>
            <a:r>
              <a:rPr lang="id-ID" sz="1600" dirty="0" err="1"/>
              <a:t>Certified</a:t>
            </a:r>
            <a:r>
              <a:rPr lang="id-ID" sz="1600" dirty="0"/>
              <a:t> </a:t>
            </a:r>
            <a:r>
              <a:rPr lang="id-ID" sz="1600" dirty="0" err="1"/>
              <a:t>Protective</a:t>
            </a:r>
            <a:r>
              <a:rPr lang="id-ID" sz="1600" dirty="0"/>
              <a:t> </a:t>
            </a:r>
            <a:r>
              <a:rPr lang="id-ID" sz="1600" dirty="0" err="1"/>
              <a:t>Coating</a:t>
            </a:r>
            <a:r>
              <a:rPr lang="id-ID" sz="1600" dirty="0"/>
              <a:t> </a:t>
            </a:r>
            <a:r>
              <a:rPr lang="id-ID" sz="1600" dirty="0" err="1"/>
              <a:t>Technologist</a:t>
            </a:r>
            <a:endParaRPr lang="en-US" sz="1600" dirty="0"/>
          </a:p>
          <a:p>
            <a:pPr marL="0" lvl="5">
              <a:buClr>
                <a:schemeClr val="tx1"/>
              </a:buClr>
              <a:defRPr/>
            </a:pPr>
            <a:r>
              <a:rPr lang="id-ID" sz="1600" dirty="0"/>
              <a:t>NACE </a:t>
            </a:r>
            <a:r>
              <a:rPr lang="id-ID" sz="1600" dirty="0" err="1"/>
              <a:t>Certified</a:t>
            </a:r>
            <a:r>
              <a:rPr lang="id-ID" sz="1600" dirty="0"/>
              <a:t> </a:t>
            </a:r>
            <a:r>
              <a:rPr lang="id-ID" sz="1600" dirty="0" err="1"/>
              <a:t>Coating</a:t>
            </a:r>
            <a:r>
              <a:rPr lang="id-ID" sz="1600" dirty="0"/>
              <a:t> </a:t>
            </a:r>
            <a:r>
              <a:rPr lang="id-ID" sz="1600" dirty="0" err="1"/>
              <a:t>Inspector</a:t>
            </a:r>
            <a:r>
              <a:rPr lang="id-ID" sz="1600" dirty="0"/>
              <a:t> </a:t>
            </a:r>
            <a:r>
              <a:rPr lang="id-ID" sz="1600"/>
              <a:t>level II</a:t>
            </a:r>
            <a:endParaRPr lang="en-US" sz="1600" dirty="0"/>
          </a:p>
        </p:txBody>
      </p:sp>
      <p:pic>
        <p:nvPicPr>
          <p:cNvPr id="9" name="Picture 2" descr="https://lh3.googleusercontent.com/proxy/fsjX45BWbJYrAv5fSY29LUnFRxlGxT-cW0EUZ2PaxQRal8F9QmjnJto56RB4_0vA35A-CNaA-bO4qVYVIiD9gU8rBr00RUbCX35bTzUMQ_5-aQaluoujodoVUttYH9bzIGhS">
            <a:extLst>
              <a:ext uri="{FF2B5EF4-FFF2-40B4-BE49-F238E27FC236}">
                <a16:creationId xmlns:a16="http://schemas.microsoft.com/office/drawing/2014/main" id="{DF7072C0-23B8-422C-99B9-5F773CF43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701" y="640976"/>
            <a:ext cx="4284133" cy="107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D68A02-12EA-4AF8-98A0-E5B3DEE625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0749" y="594959"/>
            <a:ext cx="2686051" cy="1151164"/>
          </a:xfrm>
          <a:prstGeom prst="rect">
            <a:avLst/>
          </a:prstGeom>
        </p:spPr>
      </p:pic>
      <p:sp>
        <p:nvSpPr>
          <p:cNvPr id="14" name="Rectangle 5">
            <a:extLst>
              <a:ext uri="{FF2B5EF4-FFF2-40B4-BE49-F238E27FC236}">
                <a16:creationId xmlns:a16="http://schemas.microsoft.com/office/drawing/2014/main" id="{6C4AA798-B5B5-45BF-9B93-88FFD3FD66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4534299"/>
            <a:ext cx="6582037" cy="149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lvl="5">
              <a:buClr>
                <a:schemeClr val="tx1"/>
              </a:buClr>
              <a:defRPr/>
            </a:pPr>
            <a:endParaRPr lang="en-US" sz="1600" b="1" dirty="0"/>
          </a:p>
          <a:p>
            <a:pPr marL="0" lvl="5">
              <a:buClr>
                <a:schemeClr val="tx1"/>
              </a:buClr>
              <a:defRPr/>
            </a:pPr>
            <a:r>
              <a:rPr lang="id-ID" sz="1600" b="1"/>
              <a:t>Prof. Dr. Ir. Johny Wahyuadi Soedarsono</a:t>
            </a:r>
            <a:endParaRPr lang="en-US" sz="1600" b="1"/>
          </a:p>
          <a:p>
            <a:pPr marL="0" lvl="5">
              <a:buClr>
                <a:schemeClr val="tx1"/>
              </a:buClr>
              <a:defRPr/>
            </a:pPr>
            <a:r>
              <a:rPr lang="en-US" sz="1600"/>
              <a:t>Lecturer in University of Indonesia</a:t>
            </a:r>
          </a:p>
        </p:txBody>
      </p:sp>
    </p:spTree>
    <p:extLst>
      <p:ext uri="{BB962C8B-B14F-4D97-AF65-F5344CB8AC3E}">
        <p14:creationId xmlns:p14="http://schemas.microsoft.com/office/powerpoint/2010/main" val="313522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39253FE-64EE-4F67-952F-E01BC69CCC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AC48CCF-FD2A-489E-9EB9-0F3E5E08EFC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8D65C39-CEC6-4C97-9270-18993A8AB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Distribution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770965D-2336-4253-9231-7BC41963AE4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83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DA876-BBA8-45B7-BB4F-5DF61D7DE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distribution</a:t>
            </a:r>
            <a:endParaRPr lang="en-ID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928D68-AEA6-44B8-AF85-6C014C656C25}"/>
              </a:ext>
            </a:extLst>
          </p:cNvPr>
          <p:cNvGrpSpPr/>
          <p:nvPr/>
        </p:nvGrpSpPr>
        <p:grpSpPr>
          <a:xfrm>
            <a:off x="3352800" y="1981200"/>
            <a:ext cx="5947538" cy="3581400"/>
            <a:chOff x="638842" y="4079351"/>
            <a:chExt cx="4390358" cy="2769925"/>
          </a:xfrm>
        </p:grpSpPr>
        <p:pic>
          <p:nvPicPr>
            <p:cNvPr id="4" name="Picture 3" descr="[crop output image]">
              <a:extLst>
                <a:ext uri="{FF2B5EF4-FFF2-40B4-BE49-F238E27FC236}">
                  <a16:creationId xmlns:a16="http://schemas.microsoft.com/office/drawing/2014/main" id="{7D4872C7-7679-4BB1-AEB1-CCD5A37C8B75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8842" y="4114314"/>
              <a:ext cx="4363783" cy="27000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2D6CB3C-88CD-4EC9-934F-957058699E4E}"/>
                </a:ext>
              </a:extLst>
            </p:cNvPr>
            <p:cNvSpPr/>
            <p:nvPr/>
          </p:nvSpPr>
          <p:spPr>
            <a:xfrm>
              <a:off x="4114800" y="4079351"/>
              <a:ext cx="914400" cy="27699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4462A93-5D3E-43AF-BE08-F85694884BA1}"/>
              </a:ext>
            </a:extLst>
          </p:cNvPr>
          <p:cNvSpPr txBox="1"/>
          <p:nvPr/>
        </p:nvSpPr>
        <p:spPr>
          <a:xfrm>
            <a:off x="4724400" y="5607806"/>
            <a:ext cx="61290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Single </a:t>
            </a:r>
            <a:r>
              <a:rPr lang="en-GB" sz="1800" dirty="0" err="1"/>
              <a:t>Groundbed</a:t>
            </a:r>
            <a:r>
              <a:rPr lang="en-GB" sz="1800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930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BD95EC-707E-4E56-8E11-B0C8FE798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distribution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EC82D8C-7FEB-45D6-BC91-263686EF26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4B767D3-A3AC-4FA8-B47C-A825258461D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-1" y="1676400"/>
            <a:ext cx="10837333" cy="369332"/>
          </a:xfrm>
        </p:spPr>
        <p:txBody>
          <a:bodyPr/>
          <a:lstStyle/>
          <a:p>
            <a:r>
              <a:rPr lang="en-US" sz="2000" dirty="0"/>
              <a:t>Pipa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seluruhnya</a:t>
            </a:r>
            <a:r>
              <a:rPr lang="en-US" sz="2000" dirty="0"/>
              <a:t> </a:t>
            </a:r>
            <a:r>
              <a:rPr lang="en-US" sz="2000" dirty="0" err="1"/>
              <a:t>terproteksi</a:t>
            </a:r>
            <a:r>
              <a:rPr lang="en-US" sz="2000" dirty="0"/>
              <a:t>, </a:t>
            </a:r>
            <a:r>
              <a:rPr lang="en-US" sz="2000" dirty="0" err="1"/>
              <a:t>dikarenakan</a:t>
            </a:r>
            <a:r>
              <a:rPr lang="en-US" sz="2000" dirty="0"/>
              <a:t> Current Distribution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merata</a:t>
            </a:r>
            <a:endParaRPr lang="en-US" sz="20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C9D71AA-D166-4EC3-9ED6-EE7A02D78890}"/>
              </a:ext>
            </a:extLst>
          </p:cNvPr>
          <p:cNvGrpSpPr/>
          <p:nvPr/>
        </p:nvGrpSpPr>
        <p:grpSpPr>
          <a:xfrm>
            <a:off x="2968745" y="2373694"/>
            <a:ext cx="5360541" cy="3797491"/>
            <a:chOff x="2968745" y="2373694"/>
            <a:chExt cx="5360541" cy="3797491"/>
          </a:xfrm>
        </p:grpSpPr>
        <p:graphicFrame>
          <p:nvGraphicFramePr>
            <p:cNvPr id="7" name="Object 6">
              <a:extLst>
                <a:ext uri="{FF2B5EF4-FFF2-40B4-BE49-F238E27FC236}">
                  <a16:creationId xmlns:a16="http://schemas.microsoft.com/office/drawing/2014/main" id="{19BF25AA-D07C-4067-8123-855ACF24403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64807" y="2731532"/>
            <a:ext cx="4665663" cy="3000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2" imgW="4666320" imgH="2999880" progId="Photoshop.Image.16">
                    <p:embed/>
                  </p:oleObj>
                </mc:Choice>
                <mc:Fallback>
                  <p:oleObj name="Image" r:id="rId2" imgW="4666320" imgH="2999880" progId="Photoshop.Image.16">
                    <p:embed/>
                    <p:pic>
                      <p:nvPicPr>
                        <p:cNvPr id="7" name="Object 6">
                          <a:extLst>
                            <a:ext uri="{FF2B5EF4-FFF2-40B4-BE49-F238E27FC236}">
                              <a16:creationId xmlns:a16="http://schemas.microsoft.com/office/drawing/2014/main" id="{19BF25AA-D07C-4067-8123-855ACF24403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3164807" y="2731532"/>
                          <a:ext cx="4665663" cy="30003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8718213-2A78-43AF-89FB-C2111EBE14C7}"/>
                </a:ext>
              </a:extLst>
            </p:cNvPr>
            <p:cNvSpPr txBox="1"/>
            <p:nvPr/>
          </p:nvSpPr>
          <p:spPr>
            <a:xfrm>
              <a:off x="2968745" y="2398650"/>
              <a:ext cx="1125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-1200 mV</a:t>
              </a:r>
              <a:endParaRPr lang="en-ID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FEAA16F-1BCE-48CC-80FC-024F43B2DEF0}"/>
                </a:ext>
              </a:extLst>
            </p:cNvPr>
            <p:cNvSpPr txBox="1"/>
            <p:nvPr/>
          </p:nvSpPr>
          <p:spPr>
            <a:xfrm>
              <a:off x="7016006" y="2373694"/>
              <a:ext cx="998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-810 mV</a:t>
              </a:r>
              <a:endParaRPr lang="en-ID" dirty="0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7CE4661-C956-4C44-8688-89A354F4199C}"/>
                </a:ext>
              </a:extLst>
            </p:cNvPr>
            <p:cNvCxnSpPr>
              <a:cxnSpLocks/>
            </p:cNvCxnSpPr>
            <p:nvPr/>
          </p:nvCxnSpPr>
          <p:spPr>
            <a:xfrm>
              <a:off x="3531559" y="2788464"/>
              <a:ext cx="171681" cy="1491391"/>
            </a:xfrm>
            <a:prstGeom prst="straightConnector1">
              <a:avLst/>
            </a:prstGeom>
            <a:ln w="57150"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506D693-A091-460A-8403-81B37F44AE2A}"/>
                </a:ext>
              </a:extLst>
            </p:cNvPr>
            <p:cNvCxnSpPr>
              <a:cxnSpLocks/>
            </p:cNvCxnSpPr>
            <p:nvPr/>
          </p:nvCxnSpPr>
          <p:spPr>
            <a:xfrm>
              <a:off x="7583933" y="2668532"/>
              <a:ext cx="0" cy="1592422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FB9B819-F332-4FFA-B416-B8CD8793D580}"/>
                </a:ext>
              </a:extLst>
            </p:cNvPr>
            <p:cNvSpPr txBox="1"/>
            <p:nvPr/>
          </p:nvSpPr>
          <p:spPr>
            <a:xfrm>
              <a:off x="2968745" y="5801853"/>
              <a:ext cx="11810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/>
                <a:t>Terproteksi</a:t>
              </a:r>
              <a:endParaRPr lang="en-ID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24EBE26-278E-43C1-9B02-E22E86881763}"/>
                </a:ext>
              </a:extLst>
            </p:cNvPr>
            <p:cNvSpPr txBox="1"/>
            <p:nvPr/>
          </p:nvSpPr>
          <p:spPr>
            <a:xfrm>
              <a:off x="6577524" y="5801853"/>
              <a:ext cx="17517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/>
                <a:t>Tidak</a:t>
              </a:r>
              <a:r>
                <a:rPr lang="en-GB" dirty="0"/>
                <a:t> </a:t>
              </a:r>
              <a:r>
                <a:rPr lang="en-GB" dirty="0" err="1"/>
                <a:t>Terproteksi</a:t>
              </a:r>
              <a:endParaRPr lang="en-ID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6CE78D6-AB6B-4420-9540-8FEB0EC2C6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65396" y="4649733"/>
              <a:ext cx="237844" cy="1291148"/>
            </a:xfrm>
            <a:prstGeom prst="straightConnector1">
              <a:avLst/>
            </a:prstGeom>
            <a:ln w="57150"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E4681B6-5418-40E1-838F-5FEBFDD0A3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08400" y="4649733"/>
              <a:ext cx="0" cy="116695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D8C710C-A003-42DA-BD32-28E9ADAA2A14}"/>
                </a:ext>
              </a:extLst>
            </p:cNvPr>
            <p:cNvSpPr txBox="1"/>
            <p:nvPr/>
          </p:nvSpPr>
          <p:spPr>
            <a:xfrm>
              <a:off x="4943442" y="2419132"/>
              <a:ext cx="998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-850 mV</a:t>
              </a:r>
              <a:endParaRPr lang="en-ID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B63877F-7198-4D35-B47A-5616F3B4D4BC}"/>
                </a:ext>
              </a:extLst>
            </p:cNvPr>
            <p:cNvSpPr txBox="1"/>
            <p:nvPr/>
          </p:nvSpPr>
          <p:spPr>
            <a:xfrm>
              <a:off x="4907093" y="5792920"/>
              <a:ext cx="11810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/>
                <a:t>Terproteksi</a:t>
              </a:r>
              <a:endParaRPr lang="en-ID" dirty="0"/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BD9F9606-7E48-4BB7-8A73-A92B963693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97639" y="4625969"/>
              <a:ext cx="0" cy="1166951"/>
            </a:xfrm>
            <a:prstGeom prst="straightConnector1">
              <a:avLst/>
            </a:prstGeom>
            <a:ln w="57150"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6612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DFDDB-C697-4AB0-BBC4-2163EA15E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Distribution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FDD9A1A-F325-4EDF-8964-1747D0B27FF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C03B53-B0A3-43CE-BBC6-306B9E1496C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-1" y="1676400"/>
            <a:ext cx="10837333" cy="369332"/>
          </a:xfrm>
        </p:spPr>
        <p:txBody>
          <a:bodyPr/>
          <a:lstStyle/>
          <a:p>
            <a:r>
              <a:rPr lang="en-US" sz="2000" dirty="0"/>
              <a:t>Pipa </a:t>
            </a:r>
            <a:r>
              <a:rPr lang="en-US" sz="2000" dirty="0" err="1"/>
              <a:t>terproteksi</a:t>
            </a:r>
            <a:r>
              <a:rPr lang="en-US" sz="2000" dirty="0"/>
              <a:t>, </a:t>
            </a:r>
            <a:r>
              <a:rPr lang="en-US" sz="2000" dirty="0" err="1"/>
              <a:t>tetapi</a:t>
            </a:r>
            <a:r>
              <a:rPr lang="en-US" sz="2000" dirty="0"/>
              <a:t> </a:t>
            </a:r>
            <a:r>
              <a:rPr lang="en-US" sz="2000" dirty="0" err="1"/>
              <a:t>terjadi</a:t>
            </a:r>
            <a:r>
              <a:rPr lang="en-US" sz="2000" dirty="0"/>
              <a:t> </a:t>
            </a:r>
            <a:r>
              <a:rPr lang="en-US" sz="2000" dirty="0" err="1"/>
              <a:t>overproteksi</a:t>
            </a:r>
            <a:r>
              <a:rPr lang="en-US" sz="2000" dirty="0"/>
              <a:t>, </a:t>
            </a:r>
            <a:r>
              <a:rPr lang="en-US" sz="2000" dirty="0" err="1"/>
              <a:t>dikarenakan</a:t>
            </a:r>
            <a:r>
              <a:rPr lang="en-US" sz="2000" dirty="0"/>
              <a:t> Current Distribution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merata</a:t>
            </a:r>
            <a:endParaRPr lang="en-US" sz="20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CA7F651-28FC-4341-B65F-342367B79BDA}"/>
              </a:ext>
            </a:extLst>
          </p:cNvPr>
          <p:cNvGrpSpPr/>
          <p:nvPr/>
        </p:nvGrpSpPr>
        <p:grpSpPr>
          <a:xfrm>
            <a:off x="2586745" y="2381411"/>
            <a:ext cx="5663839" cy="3772535"/>
            <a:chOff x="2667624" y="2277186"/>
            <a:chExt cx="5663839" cy="377253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7E97E91-1B53-4C99-B7DF-D4EEDC71B9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9429"/>
            <a:stretch/>
          </p:blipFill>
          <p:spPr>
            <a:xfrm>
              <a:off x="3230438" y="2667000"/>
              <a:ext cx="4651083" cy="2982782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3740844-77E8-4F63-9418-F6FD4E0B0642}"/>
                </a:ext>
              </a:extLst>
            </p:cNvPr>
            <p:cNvSpPr txBox="1"/>
            <p:nvPr/>
          </p:nvSpPr>
          <p:spPr>
            <a:xfrm>
              <a:off x="2667624" y="2277186"/>
              <a:ext cx="1125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-1500 mV</a:t>
              </a:r>
              <a:endParaRPr lang="en-ID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D9E17D7-09DB-4B51-A737-DC8832860D34}"/>
                </a:ext>
              </a:extLst>
            </p:cNvPr>
            <p:cNvSpPr txBox="1"/>
            <p:nvPr/>
          </p:nvSpPr>
          <p:spPr>
            <a:xfrm>
              <a:off x="7332472" y="2297668"/>
              <a:ext cx="998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-850 mV</a:t>
              </a:r>
              <a:endParaRPr lang="en-ID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FB4EFE3-0827-40AD-8468-9E142C042720}"/>
                </a:ext>
              </a:extLst>
            </p:cNvPr>
            <p:cNvSpPr txBox="1"/>
            <p:nvPr/>
          </p:nvSpPr>
          <p:spPr>
            <a:xfrm>
              <a:off x="2853948" y="5680389"/>
              <a:ext cx="14257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Over </a:t>
              </a:r>
              <a:r>
                <a:rPr lang="en-GB" dirty="0" err="1"/>
                <a:t>Proteksi</a:t>
              </a:r>
              <a:endParaRPr lang="en-ID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6E3346C-E306-4D6F-8D95-6F3A3FF4710F}"/>
                </a:ext>
              </a:extLst>
            </p:cNvPr>
            <p:cNvSpPr txBox="1"/>
            <p:nvPr/>
          </p:nvSpPr>
          <p:spPr>
            <a:xfrm>
              <a:off x="7053130" y="5649782"/>
              <a:ext cx="11810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/>
                <a:t>Terproteksi</a:t>
              </a:r>
              <a:endParaRPr lang="en-ID" dirty="0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8CFB146-C3B4-4841-8A9F-C1C9B6A01E36}"/>
                </a:ext>
              </a:extLst>
            </p:cNvPr>
            <p:cNvCxnSpPr>
              <a:cxnSpLocks/>
            </p:cNvCxnSpPr>
            <p:nvPr/>
          </p:nvCxnSpPr>
          <p:spPr>
            <a:xfrm>
              <a:off x="3333906" y="2636393"/>
              <a:ext cx="404611" cy="158322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AE04BCCD-4DDD-4041-88E9-C21DE6B2631E}"/>
                </a:ext>
              </a:extLst>
            </p:cNvPr>
            <p:cNvCxnSpPr>
              <a:cxnSpLocks/>
            </p:cNvCxnSpPr>
            <p:nvPr/>
          </p:nvCxnSpPr>
          <p:spPr>
            <a:xfrm>
              <a:off x="7788392" y="2646518"/>
              <a:ext cx="0" cy="1592422"/>
            </a:xfrm>
            <a:prstGeom prst="straightConnector1">
              <a:avLst/>
            </a:prstGeom>
            <a:ln w="57150"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EC031F3-667F-44EF-90BC-FC5C18F11D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94569" y="4589491"/>
              <a:ext cx="143948" cy="115212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13E46AB-FF10-4EDD-9BE5-1B3C81AFAE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43677" y="4680668"/>
              <a:ext cx="144715" cy="1075775"/>
            </a:xfrm>
            <a:prstGeom prst="straightConnector1">
              <a:avLst/>
            </a:prstGeom>
            <a:ln w="57150"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5B81A43-2556-483B-B408-49C383413BF1}"/>
                </a:ext>
              </a:extLst>
            </p:cNvPr>
            <p:cNvSpPr txBox="1"/>
            <p:nvPr/>
          </p:nvSpPr>
          <p:spPr>
            <a:xfrm>
              <a:off x="4987255" y="2297668"/>
              <a:ext cx="998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-920 mV</a:t>
              </a:r>
              <a:endParaRPr lang="en-ID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A2A8EA2-9257-45EB-BDE4-8B276B5A0C87}"/>
                </a:ext>
              </a:extLst>
            </p:cNvPr>
            <p:cNvSpPr txBox="1"/>
            <p:nvPr/>
          </p:nvSpPr>
          <p:spPr>
            <a:xfrm>
              <a:off x="5020344" y="5634751"/>
              <a:ext cx="11810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/>
                <a:t>Terproteksi</a:t>
              </a:r>
              <a:endParaRPr lang="en-ID" dirty="0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5766E001-AE13-444C-876F-09CDDD3B2D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55979" y="4590367"/>
              <a:ext cx="0" cy="1166951"/>
            </a:xfrm>
            <a:prstGeom prst="straightConnector1">
              <a:avLst/>
            </a:prstGeom>
            <a:ln w="57150"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43148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91247-2E8A-4466-9F52-A9764E840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distribution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36F0C9C-9B40-4A72-BAFC-82287FDBA31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79B925E-DB99-47C4-BEB4-CC20E11F6D4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Pipa </a:t>
            </a:r>
            <a:r>
              <a:rPr lang="en-US" dirty="0" err="1"/>
              <a:t>terproteksi</a:t>
            </a:r>
            <a:r>
              <a:rPr lang="en-US" dirty="0"/>
              <a:t>, </a:t>
            </a: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merata</a:t>
            </a:r>
            <a:endParaRPr lang="en-US" dirty="0"/>
          </a:p>
        </p:txBody>
      </p:sp>
      <p:pic>
        <p:nvPicPr>
          <p:cNvPr id="2054" name="Picture 6" descr="[crop output image]">
            <a:extLst>
              <a:ext uri="{FF2B5EF4-FFF2-40B4-BE49-F238E27FC236}">
                <a16:creationId xmlns:a16="http://schemas.microsoft.com/office/drawing/2014/main" id="{2D6784F4-65A2-4960-836E-85F021AF7F1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27636"/>
            <a:ext cx="6019800" cy="372462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0D1422-64BE-46AA-B03F-0E8B02F0D80F}"/>
              </a:ext>
            </a:extLst>
          </p:cNvPr>
          <p:cNvSpPr txBox="1"/>
          <p:nvPr/>
        </p:nvSpPr>
        <p:spPr>
          <a:xfrm>
            <a:off x="606287" y="5952262"/>
            <a:ext cx="1125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-1000 mV</a:t>
            </a:r>
            <a:endParaRPr lang="en-ID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F36071-EFA1-4181-9963-AB622B98D82F}"/>
              </a:ext>
            </a:extLst>
          </p:cNvPr>
          <p:cNvSpPr txBox="1"/>
          <p:nvPr/>
        </p:nvSpPr>
        <p:spPr>
          <a:xfrm>
            <a:off x="6212183" y="5960305"/>
            <a:ext cx="1125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-1000 mV</a:t>
            </a:r>
            <a:endParaRPr lang="en-ID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946B29-91C4-41E4-B950-C44C787EC1A0}"/>
              </a:ext>
            </a:extLst>
          </p:cNvPr>
          <p:cNvSpPr txBox="1"/>
          <p:nvPr/>
        </p:nvSpPr>
        <p:spPr>
          <a:xfrm>
            <a:off x="3440614" y="5952262"/>
            <a:ext cx="1061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-950 mV</a:t>
            </a:r>
            <a:endParaRPr lang="en-ID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8E5BE4-D9D3-423D-B546-5469502D7136}"/>
              </a:ext>
            </a:extLst>
          </p:cNvPr>
          <p:cNvSpPr txBox="1"/>
          <p:nvPr/>
        </p:nvSpPr>
        <p:spPr>
          <a:xfrm>
            <a:off x="7398479" y="2227636"/>
            <a:ext cx="4419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Multiple </a:t>
            </a:r>
            <a:r>
              <a:rPr lang="en-GB" sz="2000" dirty="0" err="1"/>
              <a:t>groundbed</a:t>
            </a:r>
            <a:r>
              <a:rPr lang="en-GB" sz="2000" dirty="0"/>
              <a:t> </a:t>
            </a:r>
            <a:r>
              <a:rPr lang="en-GB" sz="2000" dirty="0" err="1"/>
              <a:t>berfungsi</a:t>
            </a:r>
            <a:r>
              <a:rPr lang="en-GB" sz="2000" dirty="0"/>
              <a:t> </a:t>
            </a:r>
            <a:r>
              <a:rPr lang="en-GB" sz="2000" dirty="0" err="1"/>
              <a:t>untuk</a:t>
            </a:r>
            <a:r>
              <a:rPr lang="en-GB" sz="2000" dirty="0"/>
              <a:t>:</a:t>
            </a:r>
          </a:p>
          <a:p>
            <a:pPr marL="342900" indent="-342900">
              <a:buAutoNum type="arabicPeriod"/>
            </a:pPr>
            <a:r>
              <a:rPr lang="en-GB" sz="2000" dirty="0"/>
              <a:t>Protective current distribution yang </a:t>
            </a:r>
            <a:r>
              <a:rPr lang="en-GB" sz="2000" dirty="0" err="1"/>
              <a:t>lebih</a:t>
            </a:r>
            <a:r>
              <a:rPr lang="en-GB" sz="2000" dirty="0"/>
              <a:t> </a:t>
            </a:r>
            <a:r>
              <a:rPr lang="en-GB" sz="2000" dirty="0" err="1"/>
              <a:t>merata</a:t>
            </a:r>
            <a:endParaRPr lang="en-GB" sz="2000" dirty="0"/>
          </a:p>
          <a:p>
            <a:pPr marL="342900" indent="-342900">
              <a:buAutoNum type="arabicPeriod"/>
            </a:pPr>
            <a:r>
              <a:rPr lang="en-GB" sz="2000" dirty="0"/>
              <a:t>Tingkat </a:t>
            </a:r>
            <a:r>
              <a:rPr lang="en-GB" sz="2000" dirty="0" err="1"/>
              <a:t>proteksi</a:t>
            </a:r>
            <a:r>
              <a:rPr lang="en-GB" sz="2000" dirty="0"/>
              <a:t> -850 mV/Cu-CuSO</a:t>
            </a:r>
            <a:r>
              <a:rPr lang="en-GB" sz="2000" baseline="-25000" dirty="0"/>
              <a:t>4</a:t>
            </a:r>
            <a:r>
              <a:rPr lang="en-GB" sz="2000" dirty="0"/>
              <a:t> </a:t>
            </a:r>
            <a:r>
              <a:rPr lang="en-GB" sz="2000" dirty="0" err="1"/>
              <a:t>lebih</a:t>
            </a:r>
            <a:r>
              <a:rPr lang="en-GB" sz="2000" dirty="0"/>
              <a:t> </a:t>
            </a:r>
            <a:r>
              <a:rPr lang="en-GB" sz="2000" dirty="0" err="1"/>
              <a:t>terjamin</a:t>
            </a:r>
            <a:r>
              <a:rPr lang="en-GB" sz="2000" dirty="0"/>
              <a:t> </a:t>
            </a:r>
            <a:r>
              <a:rPr lang="en-GB" sz="2000" dirty="0" err="1"/>
              <a:t>dibandingkan</a:t>
            </a:r>
            <a:r>
              <a:rPr lang="en-GB" sz="2000" dirty="0"/>
              <a:t> single </a:t>
            </a:r>
            <a:r>
              <a:rPr lang="en-GB" sz="2000" dirty="0" err="1"/>
              <a:t>groundbed</a:t>
            </a:r>
            <a:endParaRPr lang="en-GB" sz="2000" dirty="0"/>
          </a:p>
          <a:p>
            <a:pPr marL="342900" indent="-342900">
              <a:buAutoNum type="arabicPeriod"/>
            </a:pPr>
            <a:r>
              <a:rPr lang="en-GB" sz="2000" dirty="0" err="1"/>
              <a:t>Meminimalisir</a:t>
            </a:r>
            <a:r>
              <a:rPr lang="en-GB" sz="2000" dirty="0"/>
              <a:t> problem </a:t>
            </a:r>
            <a:r>
              <a:rPr lang="en-GB" sz="2000" dirty="0" err="1"/>
              <a:t>overproteksi</a:t>
            </a:r>
            <a:endParaRPr lang="en-GB" sz="2000" dirty="0"/>
          </a:p>
          <a:p>
            <a:pPr marL="342900" indent="-342900">
              <a:buAutoNum type="arabicPeriod"/>
            </a:pPr>
            <a:r>
              <a:rPr lang="en-GB" sz="2000" dirty="0"/>
              <a:t>Jika </a:t>
            </a:r>
            <a:r>
              <a:rPr lang="en-GB" sz="2000" dirty="0" err="1"/>
              <a:t>terjadi</a:t>
            </a:r>
            <a:r>
              <a:rPr lang="en-GB" sz="2000" dirty="0"/>
              <a:t> </a:t>
            </a:r>
            <a:r>
              <a:rPr lang="en-GB" sz="2000" dirty="0" err="1"/>
              <a:t>kerusakan</a:t>
            </a:r>
            <a:r>
              <a:rPr lang="en-GB" sz="2000" dirty="0"/>
              <a:t> pada </a:t>
            </a:r>
            <a:r>
              <a:rPr lang="en-GB" sz="2000" dirty="0" err="1"/>
              <a:t>satu</a:t>
            </a:r>
            <a:r>
              <a:rPr lang="en-GB" sz="2000" dirty="0"/>
              <a:t> system, system yang </a:t>
            </a:r>
            <a:r>
              <a:rPr lang="en-GB" sz="2000" dirty="0" err="1"/>
              <a:t>kedua</a:t>
            </a:r>
            <a:r>
              <a:rPr lang="en-GB" sz="2000" dirty="0"/>
              <a:t> </a:t>
            </a:r>
            <a:r>
              <a:rPr lang="en-GB" sz="2000" dirty="0" err="1"/>
              <a:t>dapat</a:t>
            </a:r>
            <a:r>
              <a:rPr lang="en-GB" sz="2000" dirty="0"/>
              <a:t> </a:t>
            </a:r>
            <a:r>
              <a:rPr lang="en-GB" sz="2000" dirty="0" err="1"/>
              <a:t>dioptimalkan</a:t>
            </a:r>
            <a:endParaRPr lang="en-GB" sz="2000" dirty="0"/>
          </a:p>
          <a:p>
            <a:pPr marL="342900" indent="-342900">
              <a:buAutoNum type="arabicPeriod"/>
            </a:pPr>
            <a:r>
              <a:rPr lang="en-GB" sz="2000" dirty="0" err="1"/>
              <a:t>Mengantisipasi</a:t>
            </a:r>
            <a:r>
              <a:rPr lang="en-GB" sz="2000" dirty="0"/>
              <a:t> electrical shielding effect</a:t>
            </a:r>
          </a:p>
          <a:p>
            <a:pPr marL="342900" indent="-342900">
              <a:buAutoNum type="arabicPeriod"/>
            </a:pPr>
            <a:r>
              <a:rPr lang="en-GB" sz="2000" dirty="0" err="1"/>
              <a:t>Mengantisipasi</a:t>
            </a:r>
            <a:r>
              <a:rPr lang="en-GB" sz="2000" dirty="0"/>
              <a:t> </a:t>
            </a:r>
            <a:r>
              <a:rPr lang="en-GB" sz="2000" dirty="0" err="1"/>
              <a:t>jika</a:t>
            </a:r>
            <a:r>
              <a:rPr lang="en-GB" sz="2000" dirty="0"/>
              <a:t> </a:t>
            </a:r>
            <a:r>
              <a:rPr lang="en-GB" sz="2000" dirty="0" err="1"/>
              <a:t>ada</a:t>
            </a:r>
            <a:r>
              <a:rPr lang="en-GB" sz="2000" dirty="0"/>
              <a:t> </a:t>
            </a:r>
            <a:r>
              <a:rPr lang="en-GB" sz="2000" dirty="0" err="1"/>
              <a:t>penambahan</a:t>
            </a:r>
            <a:r>
              <a:rPr lang="en-GB" sz="2000" dirty="0"/>
              <a:t> surface area</a:t>
            </a:r>
          </a:p>
          <a:p>
            <a:pPr marL="342900" indent="-342900">
              <a:buAutoNum type="arabicPeriod"/>
            </a:pPr>
            <a:endParaRPr lang="en-GB" sz="2000" dirty="0"/>
          </a:p>
          <a:p>
            <a:pPr marL="342900" indent="-342900">
              <a:buAutoNum type="arabicPeriod"/>
            </a:pPr>
            <a:endParaRPr lang="en-ID" sz="200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71AE0C9-3086-4B67-8A4F-FD0DBF9FEB77}"/>
              </a:ext>
            </a:extLst>
          </p:cNvPr>
          <p:cNvCxnSpPr>
            <a:cxnSpLocks/>
          </p:cNvCxnSpPr>
          <p:nvPr/>
        </p:nvCxnSpPr>
        <p:spPr>
          <a:xfrm flipV="1">
            <a:off x="3962400" y="4679267"/>
            <a:ext cx="0" cy="1166951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3E35489-382D-4345-A944-824FA4B4947C}"/>
              </a:ext>
            </a:extLst>
          </p:cNvPr>
          <p:cNvCxnSpPr>
            <a:cxnSpLocks/>
          </p:cNvCxnSpPr>
          <p:nvPr/>
        </p:nvCxnSpPr>
        <p:spPr>
          <a:xfrm flipV="1">
            <a:off x="1295400" y="4679267"/>
            <a:ext cx="0" cy="1166951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BB9EBE7-8F26-4DC4-AEDC-C44484A3C343}"/>
              </a:ext>
            </a:extLst>
          </p:cNvPr>
          <p:cNvCxnSpPr>
            <a:cxnSpLocks/>
          </p:cNvCxnSpPr>
          <p:nvPr/>
        </p:nvCxnSpPr>
        <p:spPr>
          <a:xfrm flipV="1">
            <a:off x="6629400" y="4679267"/>
            <a:ext cx="0" cy="1166951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095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4AA66-FA88-4847-A219-0F70AF385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Distribution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EC5CC-4DA6-4044-8526-BD8943FC55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384286"/>
            <a:ext cx="10288693" cy="394336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2000" dirty="0"/>
              <a:t>Initial Design </a:t>
            </a:r>
            <a:r>
              <a:rPr lang="en-GB" sz="2000" dirty="0" err="1"/>
              <a:t>harus</a:t>
            </a:r>
            <a:r>
              <a:rPr lang="en-GB" sz="2000" dirty="0"/>
              <a:t> </a:t>
            </a:r>
            <a:r>
              <a:rPr lang="en-GB" sz="2000" dirty="0" err="1"/>
              <a:t>mempertimbangkan</a:t>
            </a:r>
            <a:r>
              <a:rPr lang="en-GB" sz="2000" dirty="0"/>
              <a:t> </a:t>
            </a:r>
            <a:r>
              <a:rPr lang="en-GB" sz="2000" dirty="0" err="1"/>
              <a:t>hal-hal</a:t>
            </a:r>
            <a:r>
              <a:rPr lang="en-GB" sz="2000" dirty="0"/>
              <a:t> </a:t>
            </a:r>
            <a:r>
              <a:rPr lang="en-GB" sz="2000" dirty="0" err="1"/>
              <a:t>sebagai</a:t>
            </a:r>
            <a:r>
              <a:rPr lang="en-GB" sz="2000" dirty="0"/>
              <a:t> </a:t>
            </a:r>
            <a:r>
              <a:rPr lang="en-GB" sz="2000" dirty="0" err="1"/>
              <a:t>berikut</a:t>
            </a:r>
            <a:r>
              <a:rPr lang="en-GB" sz="2000" dirty="0"/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sz="2000" dirty="0"/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lang="en-GB" sz="2000" dirty="0"/>
              <a:t>Harus </a:t>
            </a:r>
            <a:r>
              <a:rPr lang="en-GB" sz="2000" dirty="0" err="1"/>
              <a:t>tetap</a:t>
            </a:r>
            <a:r>
              <a:rPr lang="en-GB" sz="2000" dirty="0"/>
              <a:t> </a:t>
            </a:r>
            <a:r>
              <a:rPr lang="en-GB" sz="2000" dirty="0" err="1"/>
              <a:t>terproteksi</a:t>
            </a:r>
            <a:r>
              <a:rPr lang="en-GB" sz="2000" dirty="0"/>
              <a:t> </a:t>
            </a:r>
            <a:r>
              <a:rPr lang="en-GB" sz="2000" dirty="0" err="1"/>
              <a:t>selama</a:t>
            </a:r>
            <a:r>
              <a:rPr lang="en-GB" sz="2000" dirty="0"/>
              <a:t> </a:t>
            </a:r>
            <a:r>
              <a:rPr lang="en-GB" sz="2000" dirty="0" err="1"/>
              <a:t>sesuai</a:t>
            </a:r>
            <a:r>
              <a:rPr lang="en-GB" sz="2000" dirty="0"/>
              <a:t> lifetime design (20-30 </a:t>
            </a:r>
            <a:r>
              <a:rPr lang="en-GB" sz="2000" dirty="0" err="1"/>
              <a:t>tahun</a:t>
            </a:r>
            <a:r>
              <a:rPr lang="en-GB" sz="2000" dirty="0"/>
              <a:t>)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en-GB" sz="2000" dirty="0" err="1"/>
              <a:t>Seluruh</a:t>
            </a:r>
            <a:r>
              <a:rPr lang="en-GB" sz="2000" dirty="0"/>
              <a:t> </a:t>
            </a:r>
            <a:r>
              <a:rPr lang="en-GB" sz="2000" dirty="0" err="1"/>
              <a:t>permukaan</a:t>
            </a:r>
            <a:r>
              <a:rPr lang="en-GB" sz="2000" dirty="0"/>
              <a:t> pipa </a:t>
            </a:r>
            <a:r>
              <a:rPr lang="en-GB" sz="2000" dirty="0" err="1"/>
              <a:t>harus</a:t>
            </a:r>
            <a:r>
              <a:rPr lang="en-GB" sz="2000" dirty="0"/>
              <a:t> </a:t>
            </a:r>
            <a:r>
              <a:rPr lang="en-GB" sz="2000" dirty="0" err="1"/>
              <a:t>terpolarisasi</a:t>
            </a:r>
            <a:r>
              <a:rPr lang="en-GB" sz="2000" dirty="0"/>
              <a:t>.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en-GB" sz="2000" dirty="0" err="1"/>
              <a:t>Seluruh</a:t>
            </a:r>
            <a:r>
              <a:rPr lang="en-GB" sz="2000" dirty="0"/>
              <a:t> </a:t>
            </a:r>
            <a:r>
              <a:rPr lang="en-GB" sz="2000" dirty="0" err="1"/>
              <a:t>permukaan</a:t>
            </a:r>
            <a:r>
              <a:rPr lang="en-GB" sz="2000" dirty="0"/>
              <a:t> pipa </a:t>
            </a:r>
            <a:r>
              <a:rPr lang="en-GB" sz="2000" dirty="0" err="1"/>
              <a:t>harus</a:t>
            </a:r>
            <a:r>
              <a:rPr lang="en-GB" sz="2000" dirty="0"/>
              <a:t> </a:t>
            </a:r>
            <a:r>
              <a:rPr lang="en-GB" sz="2000" dirty="0" err="1"/>
              <a:t>terproteksi</a:t>
            </a:r>
            <a:r>
              <a:rPr lang="en-GB" sz="2000" dirty="0"/>
              <a:t> </a:t>
            </a:r>
            <a:r>
              <a:rPr lang="en-GB" sz="2000" dirty="0" err="1"/>
              <a:t>dengan</a:t>
            </a:r>
            <a:r>
              <a:rPr lang="en-GB" sz="2000" dirty="0"/>
              <a:t> </a:t>
            </a:r>
            <a:r>
              <a:rPr lang="en-GB" sz="2000" dirty="0" err="1"/>
              <a:t>kriteria</a:t>
            </a:r>
            <a:r>
              <a:rPr lang="en-GB" sz="2000" dirty="0"/>
              <a:t> minimum -850 mV/Cu-CuSO4 Ref. cell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lang="en-GB" sz="2000" dirty="0" err="1"/>
              <a:t>Mengantisipasi</a:t>
            </a:r>
            <a:r>
              <a:rPr lang="en-GB" sz="2000" dirty="0"/>
              <a:t> </a:t>
            </a:r>
            <a:r>
              <a:rPr lang="en-GB" sz="2000" dirty="0" err="1"/>
              <a:t>kerusakan</a:t>
            </a:r>
            <a:r>
              <a:rPr lang="en-GB" sz="2000" dirty="0"/>
              <a:t> coating di masa </a:t>
            </a:r>
            <a:r>
              <a:rPr lang="en-GB" sz="2000" dirty="0" err="1"/>
              <a:t>depan</a:t>
            </a:r>
            <a:endParaRPr lang="en-GB" sz="2000" dirty="0"/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en-GB" sz="2000" dirty="0" err="1"/>
              <a:t>Menghindari</a:t>
            </a:r>
            <a:r>
              <a:rPr lang="en-GB" sz="2000" dirty="0"/>
              <a:t> </a:t>
            </a:r>
            <a:r>
              <a:rPr lang="en-GB" sz="2000" dirty="0" err="1"/>
              <a:t>adanya</a:t>
            </a:r>
            <a:r>
              <a:rPr lang="en-GB" sz="2000" dirty="0"/>
              <a:t> </a:t>
            </a:r>
            <a:r>
              <a:rPr lang="en-GB" sz="2000" dirty="0" err="1"/>
              <a:t>overproteksi</a:t>
            </a:r>
            <a:r>
              <a:rPr lang="en-GB" sz="2000" dirty="0"/>
              <a:t> pada </a:t>
            </a:r>
            <a:r>
              <a:rPr lang="en-GB" sz="2000" dirty="0" err="1"/>
              <a:t>lokasi</a:t>
            </a:r>
            <a:r>
              <a:rPr lang="en-GB" sz="2000" dirty="0"/>
              <a:t> paling </a:t>
            </a:r>
            <a:r>
              <a:rPr lang="en-GB" sz="2000" dirty="0" err="1"/>
              <a:t>dekat</a:t>
            </a:r>
            <a:r>
              <a:rPr lang="en-GB" sz="2000" dirty="0"/>
              <a:t> </a:t>
            </a:r>
            <a:r>
              <a:rPr lang="en-GB" sz="2000" dirty="0" err="1"/>
              <a:t>dengan</a:t>
            </a:r>
            <a:r>
              <a:rPr lang="en-GB" sz="2000" dirty="0"/>
              <a:t> </a:t>
            </a:r>
            <a:r>
              <a:rPr lang="en-GB" sz="2000" dirty="0" err="1"/>
              <a:t>groundbed</a:t>
            </a:r>
            <a:endParaRPr lang="en-GB" sz="2000" dirty="0"/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en-GB" sz="2000" dirty="0" err="1"/>
              <a:t>Menghindari</a:t>
            </a:r>
            <a:r>
              <a:rPr lang="en-GB" sz="2000" dirty="0"/>
              <a:t> </a:t>
            </a:r>
            <a:r>
              <a:rPr lang="en-GB" sz="2000" dirty="0" err="1"/>
              <a:t>efek</a:t>
            </a:r>
            <a:r>
              <a:rPr lang="en-GB" sz="2000" dirty="0"/>
              <a:t> </a:t>
            </a:r>
            <a:r>
              <a:rPr lang="en-GB" sz="2000" dirty="0" err="1"/>
              <a:t>adanya</a:t>
            </a:r>
            <a:r>
              <a:rPr lang="en-GB" sz="2000" dirty="0"/>
              <a:t> electrical shielding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en-GB" sz="2000" dirty="0" err="1"/>
              <a:t>Mengantisipasi</a:t>
            </a:r>
            <a:r>
              <a:rPr lang="en-GB" sz="2000" dirty="0"/>
              <a:t> interference problem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en-GB" sz="2000" dirty="0" err="1"/>
              <a:t>Mengantisipasi</a:t>
            </a:r>
            <a:r>
              <a:rPr lang="en-GB" sz="2000" dirty="0"/>
              <a:t> </a:t>
            </a:r>
            <a:r>
              <a:rPr lang="en-GB" sz="2000" dirty="0" err="1"/>
              <a:t>perubahan</a:t>
            </a:r>
            <a:r>
              <a:rPr lang="en-GB" sz="2000" dirty="0"/>
              <a:t> electrolyte di masa </a:t>
            </a:r>
            <a:r>
              <a:rPr lang="en-GB" sz="2000" dirty="0" err="1"/>
              <a:t>depan</a:t>
            </a:r>
            <a:endParaRPr lang="en-GB" sz="2000" dirty="0"/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en-GB" sz="2000" dirty="0" err="1"/>
              <a:t>Kebocoran</a:t>
            </a:r>
            <a:r>
              <a:rPr lang="en-GB" sz="2000" dirty="0"/>
              <a:t>/Drainage </a:t>
            </a:r>
            <a:r>
              <a:rPr lang="en-GB" sz="2000" dirty="0" err="1"/>
              <a:t>arus</a:t>
            </a:r>
            <a:r>
              <a:rPr lang="en-GB" sz="2000" dirty="0"/>
              <a:t> </a:t>
            </a:r>
            <a:r>
              <a:rPr lang="en-GB" sz="2000" dirty="0" err="1"/>
              <a:t>proteksi</a:t>
            </a:r>
            <a:endParaRPr lang="en-GB" sz="2000" dirty="0"/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en-GB" sz="2000" dirty="0" err="1"/>
              <a:t>Mengantisipasi</a:t>
            </a:r>
            <a:r>
              <a:rPr lang="en-GB" sz="2000" dirty="0"/>
              <a:t> </a:t>
            </a:r>
            <a:r>
              <a:rPr lang="en-GB" sz="2000" dirty="0" err="1"/>
              <a:t>kemungkinan</a:t>
            </a:r>
            <a:r>
              <a:rPr lang="en-GB" sz="2000" dirty="0"/>
              <a:t> </a:t>
            </a:r>
            <a:r>
              <a:rPr lang="en-GB" sz="2000" dirty="0" err="1"/>
              <a:t>adanya</a:t>
            </a:r>
            <a:r>
              <a:rPr lang="en-GB" sz="2000" dirty="0"/>
              <a:t> </a:t>
            </a:r>
            <a:r>
              <a:rPr lang="en-GB" sz="2000" dirty="0" err="1"/>
              <a:t>penambahan</a:t>
            </a:r>
            <a:r>
              <a:rPr lang="en-GB" sz="2000" dirty="0"/>
              <a:t> </a:t>
            </a:r>
            <a:r>
              <a:rPr lang="en-GB" sz="2000" dirty="0" err="1"/>
              <a:t>luas</a:t>
            </a:r>
            <a:r>
              <a:rPr lang="en-GB" sz="2000" dirty="0"/>
              <a:t> area di masa </a:t>
            </a:r>
            <a:r>
              <a:rPr lang="en-GB" sz="2000" dirty="0" err="1"/>
              <a:t>depan</a:t>
            </a:r>
            <a:endParaRPr lang="en-GB" sz="2000" dirty="0"/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</a:pPr>
            <a:r>
              <a:rPr lang="en-GB" dirty="0" err="1"/>
              <a:t>Kondisi</a:t>
            </a:r>
            <a:r>
              <a:rPr lang="en-GB" dirty="0"/>
              <a:t> Hazard pada oil &amp; gas </a:t>
            </a:r>
            <a:r>
              <a:rPr lang="en-GB" dirty="0" err="1"/>
              <a:t>atau</a:t>
            </a:r>
            <a:r>
              <a:rPr lang="en-GB" dirty="0"/>
              <a:t> </a:t>
            </a:r>
            <a:r>
              <a:rPr lang="en-GB" dirty="0" err="1"/>
              <a:t>industri</a:t>
            </a:r>
            <a:endParaRPr lang="en-GB" dirty="0"/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AutoNum type="arabicPeriod"/>
            </a:pPr>
            <a:endParaRPr lang="en-GB" sz="20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sz="2000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B936B3B-7CC2-4E11-A3C2-AC75963328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86C743-0A07-44F1-9AEB-84CF5151E95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264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BF77CA7-F1C2-4197-9936-A00DED1EB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Saran </a:t>
            </a:r>
            <a:r>
              <a:rPr lang="en-US" dirty="0" err="1"/>
              <a:t>untuk</a:t>
            </a:r>
            <a:r>
              <a:rPr lang="en-US" dirty="0"/>
              <a:t> cp designer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E5AD46-D3E1-4352-BFF1-632B2359A9B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228600" lvl="1" indent="0">
              <a:buNone/>
            </a:pPr>
            <a:r>
              <a:rPr lang="en-GB" dirty="0" err="1"/>
              <a:t>Direkomendasikan</a:t>
            </a:r>
            <a:r>
              <a:rPr lang="en-GB" dirty="0"/>
              <a:t>:</a:t>
            </a:r>
          </a:p>
          <a:p>
            <a:pPr marL="228600" lvl="1" indent="0">
              <a:buNone/>
            </a:pPr>
            <a:endParaRPr lang="en-GB" dirty="0"/>
          </a:p>
          <a:p>
            <a:pPr marL="571500" lvl="1" indent="-342900">
              <a:buFont typeface="+mj-lt"/>
              <a:buAutoNum type="alphaUcPeriod"/>
            </a:pPr>
            <a:r>
              <a:rPr lang="en-GB" dirty="0" err="1"/>
              <a:t>P</a:t>
            </a:r>
            <a:r>
              <a:rPr lang="en-GB" sz="1800" dirty="0" err="1"/>
              <a:t>emilihan</a:t>
            </a:r>
            <a:r>
              <a:rPr lang="en-GB" sz="1800" dirty="0"/>
              <a:t> current density yang </a:t>
            </a:r>
            <a:r>
              <a:rPr lang="en-GB" sz="1800" dirty="0" err="1"/>
              <a:t>konservatif</a:t>
            </a:r>
            <a:r>
              <a:rPr lang="en-GB" sz="1800" dirty="0"/>
              <a:t> pada initial design</a:t>
            </a:r>
            <a:endParaRPr lang="en-GB" dirty="0"/>
          </a:p>
          <a:p>
            <a:pPr marL="571500" lvl="1" indent="-342900">
              <a:buFont typeface="+mj-lt"/>
              <a:buAutoNum type="alphaUcPeriod"/>
            </a:pPr>
            <a:r>
              <a:rPr lang="en-GB" dirty="0"/>
              <a:t>Karena </a:t>
            </a:r>
            <a:r>
              <a:rPr lang="en-GB" dirty="0" err="1"/>
              <a:t>adanya</a:t>
            </a:r>
            <a:r>
              <a:rPr lang="en-GB" dirty="0"/>
              <a:t> </a:t>
            </a:r>
            <a:r>
              <a:rPr lang="en-GB" dirty="0" err="1"/>
              <a:t>kerumitan</a:t>
            </a:r>
            <a:r>
              <a:rPr lang="en-GB" dirty="0"/>
              <a:t> pada </a:t>
            </a:r>
            <a:r>
              <a:rPr lang="en-GB" dirty="0" err="1"/>
              <a:t>struktur</a:t>
            </a:r>
            <a:r>
              <a:rPr lang="en-GB" dirty="0"/>
              <a:t> </a:t>
            </a:r>
            <a:r>
              <a:rPr lang="en-GB" dirty="0" err="1"/>
              <a:t>terentu</a:t>
            </a:r>
            <a:r>
              <a:rPr lang="en-GB" dirty="0"/>
              <a:t>, </a:t>
            </a:r>
            <a:r>
              <a:rPr lang="en-GB" dirty="0" err="1"/>
              <a:t>maka</a:t>
            </a:r>
            <a:r>
              <a:rPr lang="en-GB" dirty="0"/>
              <a:t> designer CP </a:t>
            </a:r>
            <a:r>
              <a:rPr lang="en-GB" dirty="0" err="1"/>
              <a:t>dianjurkan</a:t>
            </a:r>
            <a:r>
              <a:rPr lang="en-GB" dirty="0"/>
              <a:t> </a:t>
            </a:r>
            <a:r>
              <a:rPr lang="en-GB" dirty="0" err="1"/>
              <a:t>sudah</a:t>
            </a:r>
            <a:r>
              <a:rPr lang="en-GB" dirty="0"/>
              <a:t> </a:t>
            </a:r>
            <a:r>
              <a:rPr lang="en-GB" dirty="0" err="1"/>
              <a:t>mempunyai</a:t>
            </a:r>
            <a:r>
              <a:rPr lang="en-GB" dirty="0"/>
              <a:t> </a:t>
            </a:r>
            <a:r>
              <a:rPr lang="en-GB" dirty="0" err="1"/>
              <a:t>pengalaman</a:t>
            </a:r>
            <a:r>
              <a:rPr lang="en-GB" dirty="0"/>
              <a:t> yang </a:t>
            </a:r>
            <a:r>
              <a:rPr lang="en-GB" dirty="0" err="1"/>
              <a:t>merujuk</a:t>
            </a:r>
            <a:r>
              <a:rPr lang="en-GB" dirty="0"/>
              <a:t> </a:t>
            </a:r>
            <a:r>
              <a:rPr lang="en-GB" dirty="0" err="1"/>
              <a:t>ke</a:t>
            </a:r>
            <a:r>
              <a:rPr lang="en-GB" dirty="0"/>
              <a:t> </a:t>
            </a:r>
            <a:r>
              <a:rPr lang="en-GB" dirty="0" err="1"/>
              <a:t>projek</a:t>
            </a:r>
            <a:r>
              <a:rPr lang="en-GB" dirty="0"/>
              <a:t> yang </a:t>
            </a:r>
            <a:r>
              <a:rPr lang="en-GB" dirty="0" err="1"/>
              <a:t>sama</a:t>
            </a:r>
            <a:r>
              <a:rPr lang="en-GB" dirty="0"/>
              <a:t> dan </a:t>
            </a:r>
            <a:r>
              <a:rPr lang="en-GB" dirty="0" err="1"/>
              <a:t>mempunyai</a:t>
            </a:r>
            <a:r>
              <a:rPr lang="en-GB" dirty="0"/>
              <a:t> </a:t>
            </a:r>
            <a:r>
              <a:rPr lang="en-GB" dirty="0" err="1"/>
              <a:t>pengalaman</a:t>
            </a:r>
            <a:r>
              <a:rPr lang="en-GB" dirty="0"/>
              <a:t> </a:t>
            </a:r>
            <a:r>
              <a:rPr lang="en-GB" dirty="0" err="1"/>
              <a:t>kerja</a:t>
            </a:r>
            <a:r>
              <a:rPr lang="en-GB" dirty="0"/>
              <a:t> minimum 5 </a:t>
            </a:r>
            <a:r>
              <a:rPr lang="en-GB" dirty="0" err="1"/>
              <a:t>tahun</a:t>
            </a:r>
            <a:r>
              <a:rPr lang="en-GB" dirty="0"/>
              <a:t> </a:t>
            </a:r>
            <a:r>
              <a:rPr lang="en-GB" dirty="0" err="1"/>
              <a:t>sebagai</a:t>
            </a:r>
            <a:r>
              <a:rPr lang="en-GB" dirty="0"/>
              <a:t> designer CP</a:t>
            </a:r>
          </a:p>
          <a:p>
            <a:pPr marL="571500" lvl="1" indent="-342900">
              <a:buFont typeface="+mj-lt"/>
              <a:buAutoNum type="alphaUcPeriod"/>
            </a:pPr>
            <a:r>
              <a:rPr lang="en-GB" dirty="0"/>
              <a:t>Site Supervision minimum NACE certified CP technician (level 2)</a:t>
            </a:r>
          </a:p>
          <a:p>
            <a:pPr marL="571500" lvl="1" indent="-342900">
              <a:buFont typeface="+mj-lt"/>
              <a:buAutoNum type="alphaUcPeriod"/>
            </a:pPr>
            <a:r>
              <a:rPr lang="en-GB" dirty="0"/>
              <a:t>Designer CP minimum NACE certified CP technologist (level 3)</a:t>
            </a:r>
          </a:p>
          <a:p>
            <a:pPr marL="571500" lvl="1" indent="-342900">
              <a:buFont typeface="+mj-lt"/>
              <a:buAutoNum type="alphaUcPeriod"/>
            </a:pPr>
            <a:r>
              <a:rPr lang="en-GB" dirty="0"/>
              <a:t>Testing &amp; Commissioning minimum </a:t>
            </a:r>
            <a:r>
              <a:rPr lang="en-GB" dirty="0" err="1"/>
              <a:t>disaksikan</a:t>
            </a:r>
            <a:r>
              <a:rPr lang="en-GB" dirty="0"/>
              <a:t> oleh NACE certified CP technologist (level 3)</a:t>
            </a:r>
          </a:p>
          <a:p>
            <a:pPr marL="571500" lvl="1" indent="-342900">
              <a:buFont typeface="+mj-lt"/>
              <a:buAutoNum type="alphaUcPeriod"/>
            </a:pPr>
            <a:endParaRPr lang="en-GB" dirty="0"/>
          </a:p>
          <a:p>
            <a:pPr lvl="1"/>
            <a:endParaRPr lang="en-GB" dirty="0"/>
          </a:p>
          <a:p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B6281E2-9959-468C-A5C2-435DF89285B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714A246-2517-4DE7-A2DD-807B52CFF76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764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Current distribution				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65E5B5E-2604-4E9A-A781-FE2172CFB82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4" name="Content Placeholder 3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8405E0A-C43A-4138-AE3B-0E2E71850502}"/>
              </a:ext>
            </a:extLst>
          </p:cNvPr>
          <p:cNvSpPr txBox="1">
            <a:spLocks/>
          </p:cNvSpPr>
          <p:nvPr/>
        </p:nvSpPr>
        <p:spPr>
          <a:xfrm>
            <a:off x="914400" y="2231886"/>
            <a:ext cx="5562600" cy="4929188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FF0000"/>
                </a:solidFill>
              </a:rPr>
              <a:t>The amount of polarization and therefore the level of CP depend on the current density applied across the electrolyte/structure interface.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To achieve uniform protection at all locations on the structure under constant conditions </a:t>
            </a:r>
            <a:r>
              <a:rPr lang="en-US" dirty="0">
                <a:solidFill>
                  <a:srgbClr val="FF0000"/>
                </a:solidFill>
              </a:rPr>
              <a:t>requires uniform or ideal current density on all protected surfaces</a:t>
            </a: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However, ideal current distribution is impossible  in practice, due to :</a:t>
            </a:r>
          </a:p>
          <a:p>
            <a:r>
              <a:rPr lang="en-US" dirty="0"/>
              <a:t>Non uniformity of el</a:t>
            </a:r>
            <a:r>
              <a:rPr lang="id-ID" dirty="0"/>
              <a:t>e</a:t>
            </a:r>
            <a:r>
              <a:rPr lang="en-US" dirty="0" err="1"/>
              <a:t>ctrolyte</a:t>
            </a:r>
            <a:endParaRPr lang="en-US" dirty="0"/>
          </a:p>
          <a:p>
            <a:r>
              <a:rPr lang="en-US" dirty="0"/>
              <a:t>Characteristic of structure</a:t>
            </a:r>
          </a:p>
          <a:p>
            <a:r>
              <a:rPr lang="en-US" dirty="0"/>
              <a:t>Placement of ground bed</a:t>
            </a:r>
          </a:p>
          <a:p>
            <a:r>
              <a:rPr lang="en-US" dirty="0"/>
              <a:t>Coating conditions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FB81D2C-F65F-493D-B1AD-6A804BA9C3FB}"/>
              </a:ext>
            </a:extLst>
          </p:cNvPr>
          <p:cNvSpPr txBox="1">
            <a:spLocks/>
          </p:cNvSpPr>
          <p:nvPr/>
        </p:nvSpPr>
        <p:spPr>
          <a:xfrm>
            <a:off x="6658430" y="2231886"/>
            <a:ext cx="4248150" cy="4525963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u="sng" dirty="0"/>
              <a:t>Factor effecting current distribution :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/>
              <a:t>Variations in electrolyte resistivity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/>
              <a:t>Anode to </a:t>
            </a:r>
            <a:r>
              <a:rPr lang="en-US" dirty="0" err="1"/>
              <a:t>struc</a:t>
            </a:r>
            <a:r>
              <a:rPr lang="id-ID" dirty="0"/>
              <a:t>t</a:t>
            </a:r>
            <a:r>
              <a:rPr lang="en-US" dirty="0" err="1"/>
              <a:t>ure</a:t>
            </a:r>
            <a:r>
              <a:rPr lang="en-US" dirty="0"/>
              <a:t> and anode to anode spacing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/>
              <a:t>Protective coating conditions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/>
              <a:t>Characteristic polarization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/>
              <a:t>Variation in electrolyte geometry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/>
              <a:t>Structure resistance (current attenuation)</a:t>
            </a:r>
            <a:endParaRPr lang="id-ID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id-ID" dirty="0" err="1"/>
              <a:t>Placement</a:t>
            </a:r>
            <a:r>
              <a:rPr lang="id-ID" dirty="0"/>
              <a:t> </a:t>
            </a:r>
            <a:r>
              <a:rPr lang="id-ID" dirty="0" err="1"/>
              <a:t>of</a:t>
            </a:r>
            <a:r>
              <a:rPr lang="id-ID" dirty="0"/>
              <a:t> anode </a:t>
            </a:r>
            <a:r>
              <a:rPr lang="id-ID" dirty="0" err="1"/>
              <a:t>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38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EACD7-DE44-49D7-8192-3B8DEAC61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/>
              <a:t>Current distribution</a:t>
            </a:r>
            <a:r>
              <a:rPr lang="en-ID" dirty="0"/>
              <a:t>			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1523A-1C38-4199-B77B-90C1E112F9E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76800" y="6208179"/>
            <a:ext cx="2880360" cy="424732"/>
          </a:xfrm>
        </p:spPr>
        <p:txBody>
          <a:bodyPr/>
          <a:lstStyle/>
          <a:p>
            <a:pPr marL="0" indent="0">
              <a:buNone/>
            </a:pPr>
            <a:r>
              <a:rPr lang="id-ID" dirty="0"/>
              <a:t>Cp 3 table 4.9 page 4.77</a:t>
            </a:r>
            <a:endParaRPr lang="en-ID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6C37BEF-1609-4D3C-807A-86A2A63E8A2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D17E0E6-BFFA-4B8F-9C55-9D6177ADA5B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B5A696-E47E-4D8F-A5C0-B3BCFF904B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369" y="2264097"/>
            <a:ext cx="5077260" cy="399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42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39253FE-64EE-4F67-952F-E01BC69CCC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AC48CCF-FD2A-489E-9EB9-0F3E5E08EFC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8D65C39-CEC6-4C97-9270-18993A8AB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o</a:t>
            </a:r>
            <a:r>
              <a:rPr lang="en-US"/>
              <a:t>ver protection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770965D-2336-4253-9231-7BC41963AE4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35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484" y="810544"/>
            <a:ext cx="10805160" cy="707886"/>
          </a:xfrm>
        </p:spPr>
        <p:txBody>
          <a:bodyPr>
            <a:normAutofit/>
          </a:bodyPr>
          <a:lstStyle/>
          <a:p>
            <a:r>
              <a:rPr lang="en-GB" dirty="0"/>
              <a:t>Over protection							</a:t>
            </a:r>
            <a:endParaRPr lang="en-GB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564484" y="1518430"/>
            <a:ext cx="5181600" cy="4897438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en-GB" dirty="0" err="1"/>
              <a:t>Cathodic</a:t>
            </a:r>
            <a:r>
              <a:rPr lang="en-GB" dirty="0"/>
              <a:t> polarization at potential more electronegative than the static anode potential has no benefits and can be detrimental to the structure or coating disband from the substrate.</a:t>
            </a:r>
          </a:p>
          <a:p>
            <a:pPr marL="0" indent="0" algn="just">
              <a:buNone/>
            </a:pPr>
            <a:endParaRPr lang="en-GB" dirty="0"/>
          </a:p>
          <a:p>
            <a:pPr marL="0" indent="0" algn="just">
              <a:buNone/>
            </a:pPr>
            <a:r>
              <a:rPr lang="en-GB" dirty="0"/>
              <a:t>For pipeline coating more negative than minus -1200 mV CSE instant off potential should be avoided</a:t>
            </a:r>
          </a:p>
          <a:p>
            <a:pPr marL="0" indent="0" algn="just">
              <a:buNone/>
            </a:pPr>
            <a:endParaRPr lang="en-GB" dirty="0"/>
          </a:p>
          <a:p>
            <a:pPr marL="0" indent="0" algn="just">
              <a:buNone/>
            </a:pPr>
            <a:r>
              <a:rPr lang="en-GB" dirty="0"/>
              <a:t>Over protection can be detrimental to amphoteric metal (aluminium, zinc and lead),</a:t>
            </a:r>
          </a:p>
          <a:p>
            <a:pPr marL="0" indent="0" algn="just">
              <a:buNone/>
            </a:pPr>
            <a:r>
              <a:rPr lang="en-GB" dirty="0"/>
              <a:t>Which may be corrode at both acid and alkaline environments.</a:t>
            </a:r>
          </a:p>
          <a:p>
            <a:pPr marL="0" indent="0" algn="just">
              <a:buNone/>
            </a:pPr>
            <a:r>
              <a:rPr lang="en-GB" dirty="0"/>
              <a:t>OH -&gt; become alkaline</a:t>
            </a:r>
          </a:p>
          <a:p>
            <a:pPr marL="0" indent="0" algn="just">
              <a:buNone/>
            </a:pPr>
            <a:endParaRPr lang="en-GB" dirty="0"/>
          </a:p>
          <a:p>
            <a:pPr marL="0" indent="0" algn="just">
              <a:buNone/>
            </a:pPr>
            <a:r>
              <a:rPr lang="en-GB" dirty="0"/>
              <a:t>Excessive protection can result in hydrogen damage (hydrogen embrittlement)</a:t>
            </a:r>
          </a:p>
          <a:p>
            <a:pPr marL="0" indent="0" algn="just">
              <a:buNone/>
            </a:pP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6372056" y="1518430"/>
            <a:ext cx="5181600" cy="489743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GB" dirty="0" err="1"/>
              <a:t>Polarisasi</a:t>
            </a:r>
            <a:r>
              <a:rPr lang="en-GB" dirty="0"/>
              <a:t> yang </a:t>
            </a:r>
            <a:r>
              <a:rPr lang="en-GB" dirty="0" err="1"/>
              <a:t>terlalu</a:t>
            </a:r>
            <a:r>
              <a:rPr lang="en-GB" dirty="0"/>
              <a:t> negative </a:t>
            </a:r>
            <a:r>
              <a:rPr lang="en-GB" dirty="0" err="1"/>
              <a:t>dapat</a:t>
            </a:r>
            <a:r>
              <a:rPr lang="en-GB" dirty="0"/>
              <a:t>  </a:t>
            </a:r>
            <a:r>
              <a:rPr lang="en-GB" dirty="0" err="1"/>
              <a:t>merusak</a:t>
            </a:r>
            <a:r>
              <a:rPr lang="en-GB" dirty="0"/>
              <a:t> </a:t>
            </a:r>
            <a:r>
              <a:rPr lang="en-GB" dirty="0" err="1"/>
              <a:t>sturktur</a:t>
            </a:r>
            <a:r>
              <a:rPr lang="en-GB" dirty="0"/>
              <a:t> </a:t>
            </a:r>
            <a:r>
              <a:rPr lang="en-GB" dirty="0" err="1"/>
              <a:t>dan</a:t>
            </a:r>
            <a:r>
              <a:rPr lang="en-GB" dirty="0"/>
              <a:t> coating (coating </a:t>
            </a:r>
            <a:r>
              <a:rPr lang="en-GB" dirty="0" err="1"/>
              <a:t>akan</a:t>
            </a:r>
            <a:r>
              <a:rPr lang="en-GB" dirty="0"/>
              <a:t> </a:t>
            </a:r>
            <a:r>
              <a:rPr lang="en-GB" dirty="0" err="1"/>
              <a:t>mengelupas</a:t>
            </a:r>
            <a:r>
              <a:rPr lang="en-GB" dirty="0"/>
              <a:t>)</a:t>
            </a:r>
          </a:p>
          <a:p>
            <a:pPr marL="0" indent="0" algn="just">
              <a:buNone/>
            </a:pPr>
            <a:endParaRPr lang="en-GB" dirty="0"/>
          </a:p>
          <a:p>
            <a:pPr marL="0" indent="0" algn="just">
              <a:buNone/>
            </a:pPr>
            <a:r>
              <a:rPr lang="en-GB" dirty="0" err="1"/>
              <a:t>Untuk</a:t>
            </a:r>
            <a:r>
              <a:rPr lang="en-GB" dirty="0"/>
              <a:t> pipeline coating </a:t>
            </a:r>
            <a:r>
              <a:rPr lang="en-GB" dirty="0" err="1"/>
              <a:t>sebaiknya</a:t>
            </a:r>
            <a:r>
              <a:rPr lang="en-GB" dirty="0"/>
              <a:t> </a:t>
            </a:r>
            <a:r>
              <a:rPr lang="en-GB" dirty="0" err="1"/>
              <a:t>dihindari</a:t>
            </a:r>
            <a:r>
              <a:rPr lang="en-GB" dirty="0"/>
              <a:t> </a:t>
            </a:r>
            <a:r>
              <a:rPr lang="en-GB" dirty="0" err="1"/>
              <a:t>lebih</a:t>
            </a:r>
            <a:r>
              <a:rPr lang="en-GB" dirty="0"/>
              <a:t> negative </a:t>
            </a:r>
            <a:r>
              <a:rPr lang="en-GB" dirty="0" err="1"/>
              <a:t>dari</a:t>
            </a:r>
            <a:r>
              <a:rPr lang="en-GB" dirty="0"/>
              <a:t> -1200 mV CSE (instant off potentials)</a:t>
            </a:r>
          </a:p>
          <a:p>
            <a:pPr marL="0" indent="0" algn="just">
              <a:buNone/>
            </a:pPr>
            <a:endParaRPr lang="en-GB" dirty="0"/>
          </a:p>
          <a:p>
            <a:pPr marL="0" indent="0" algn="just">
              <a:buNone/>
            </a:pPr>
            <a:r>
              <a:rPr lang="en-GB" dirty="0"/>
              <a:t>Over </a:t>
            </a:r>
            <a:r>
              <a:rPr lang="en-GB" dirty="0" err="1"/>
              <a:t>proteksi</a:t>
            </a:r>
            <a:r>
              <a:rPr lang="en-GB" dirty="0"/>
              <a:t> </a:t>
            </a:r>
            <a:r>
              <a:rPr lang="en-GB" dirty="0" err="1"/>
              <a:t>akan</a:t>
            </a:r>
            <a:r>
              <a:rPr lang="en-GB" dirty="0"/>
              <a:t> </a:t>
            </a:r>
            <a:r>
              <a:rPr lang="en-GB" dirty="0" err="1"/>
              <a:t>terjadi</a:t>
            </a:r>
            <a:r>
              <a:rPr lang="en-GB" dirty="0"/>
              <a:t> </a:t>
            </a:r>
            <a:r>
              <a:rPr lang="en-GB" dirty="0" err="1"/>
              <a:t>pada</a:t>
            </a:r>
            <a:r>
              <a:rPr lang="en-GB" dirty="0"/>
              <a:t> amphoteric metal (aluminium, zinc </a:t>
            </a:r>
            <a:r>
              <a:rPr lang="en-GB" dirty="0" err="1"/>
              <a:t>dan</a:t>
            </a:r>
            <a:r>
              <a:rPr lang="en-GB" dirty="0"/>
              <a:t> lead), </a:t>
            </a:r>
            <a:r>
              <a:rPr lang="en-GB" dirty="0" err="1"/>
              <a:t>yaitu</a:t>
            </a:r>
            <a:r>
              <a:rPr lang="en-GB" dirty="0"/>
              <a:t> </a:t>
            </a:r>
            <a:r>
              <a:rPr lang="en-GB" dirty="0" err="1"/>
              <a:t>logam</a:t>
            </a:r>
            <a:r>
              <a:rPr lang="en-GB" dirty="0"/>
              <a:t> yang </a:t>
            </a:r>
            <a:r>
              <a:rPr lang="en-GB" dirty="0" err="1"/>
              <a:t>akan</a:t>
            </a:r>
            <a:r>
              <a:rPr lang="en-GB" dirty="0"/>
              <a:t> </a:t>
            </a:r>
            <a:r>
              <a:rPr lang="en-GB" dirty="0" err="1"/>
              <a:t>terkorosi</a:t>
            </a:r>
            <a:r>
              <a:rPr lang="en-GB" dirty="0"/>
              <a:t> </a:t>
            </a:r>
            <a:r>
              <a:rPr lang="en-GB" dirty="0" err="1"/>
              <a:t>pada</a:t>
            </a:r>
            <a:r>
              <a:rPr lang="en-GB" dirty="0"/>
              <a:t> </a:t>
            </a:r>
            <a:r>
              <a:rPr lang="en-GB" dirty="0" err="1"/>
              <a:t>kondisi</a:t>
            </a:r>
            <a:r>
              <a:rPr lang="en-GB" dirty="0"/>
              <a:t> </a:t>
            </a:r>
            <a:r>
              <a:rPr lang="en-GB" dirty="0" err="1"/>
              <a:t>asam</a:t>
            </a:r>
            <a:r>
              <a:rPr lang="en-GB" dirty="0"/>
              <a:t> </a:t>
            </a:r>
            <a:r>
              <a:rPr lang="en-GB" dirty="0" err="1"/>
              <a:t>dan</a:t>
            </a:r>
            <a:r>
              <a:rPr lang="en-GB" dirty="0"/>
              <a:t> </a:t>
            </a:r>
            <a:r>
              <a:rPr lang="en-GB" dirty="0" err="1"/>
              <a:t>basa</a:t>
            </a:r>
            <a:endParaRPr lang="en-GB" dirty="0"/>
          </a:p>
          <a:p>
            <a:pPr marL="0" indent="0" algn="just">
              <a:buNone/>
            </a:pPr>
            <a:endParaRPr lang="en-GB" dirty="0"/>
          </a:p>
          <a:p>
            <a:pPr marL="0" indent="0" algn="just">
              <a:buNone/>
            </a:pPr>
            <a:r>
              <a:rPr lang="en-GB" dirty="0" err="1"/>
              <a:t>Proteksi</a:t>
            </a:r>
            <a:r>
              <a:rPr lang="en-GB" dirty="0"/>
              <a:t> yang </a:t>
            </a:r>
            <a:r>
              <a:rPr lang="en-GB" dirty="0" err="1"/>
              <a:t>berlebihan</a:t>
            </a:r>
            <a:r>
              <a:rPr lang="en-GB" dirty="0"/>
              <a:t> </a:t>
            </a:r>
            <a:r>
              <a:rPr lang="en-GB" dirty="0" err="1"/>
              <a:t>akan</a:t>
            </a:r>
            <a:r>
              <a:rPr lang="en-GB" dirty="0"/>
              <a:t> </a:t>
            </a:r>
            <a:r>
              <a:rPr lang="en-GB" dirty="0" err="1"/>
              <a:t>menyebabkan</a:t>
            </a:r>
            <a:r>
              <a:rPr lang="en-GB" dirty="0"/>
              <a:t> hydrogen embrittlement, </a:t>
            </a:r>
            <a:r>
              <a:rPr lang="en-GB" dirty="0" err="1"/>
              <a:t>kerusakan</a:t>
            </a:r>
            <a:r>
              <a:rPr lang="en-GB" dirty="0"/>
              <a:t> coating </a:t>
            </a:r>
            <a:r>
              <a:rPr lang="en-GB" dirty="0" err="1"/>
              <a:t>karena</a:t>
            </a:r>
            <a:r>
              <a:rPr lang="en-GB" dirty="0"/>
              <a:t> </a:t>
            </a:r>
            <a:r>
              <a:rPr lang="en-GB" dirty="0" err="1"/>
              <a:t>adanya</a:t>
            </a:r>
            <a:r>
              <a:rPr lang="en-GB" dirty="0"/>
              <a:t> H2 yang </a:t>
            </a:r>
            <a:r>
              <a:rPr lang="en-GB" dirty="0" err="1"/>
              <a:t>berlebihan</a:t>
            </a:r>
            <a:endParaRPr lang="en-GB" dirty="0"/>
          </a:p>
          <a:p>
            <a:pPr marL="0" indent="0" algn="just">
              <a:buNone/>
            </a:pPr>
            <a:endParaRPr lang="en-GB" dirty="0"/>
          </a:p>
          <a:p>
            <a:pPr marL="0" indent="0" algn="just">
              <a:buNone/>
            </a:pPr>
            <a:r>
              <a:rPr lang="en-GB" dirty="0"/>
              <a:t>H</a:t>
            </a:r>
            <a:r>
              <a:rPr lang="en-GB" baseline="30000" dirty="0"/>
              <a:t>+</a:t>
            </a:r>
            <a:r>
              <a:rPr lang="en-GB" dirty="0"/>
              <a:t> + e</a:t>
            </a:r>
            <a:r>
              <a:rPr lang="en-GB" baseline="30000" dirty="0"/>
              <a:t>-</a:t>
            </a:r>
            <a:r>
              <a:rPr lang="en-GB" dirty="0"/>
              <a:t>  	</a:t>
            </a:r>
            <a:r>
              <a:rPr lang="en-GB"/>
              <a:t>	-&gt; </a:t>
            </a:r>
            <a:r>
              <a:rPr lang="en-GB" dirty="0"/>
              <a:t>H</a:t>
            </a:r>
            <a:r>
              <a:rPr lang="en-GB"/>
              <a:t>	  asam</a:t>
            </a:r>
            <a:endParaRPr lang="en-GB" dirty="0"/>
          </a:p>
          <a:p>
            <a:pPr marL="0" indent="0" algn="just">
              <a:buNone/>
            </a:pPr>
            <a:r>
              <a:rPr lang="en-GB" dirty="0"/>
              <a:t>2H</a:t>
            </a:r>
            <a:r>
              <a:rPr lang="en-GB" baseline="-25000" dirty="0"/>
              <a:t>2</a:t>
            </a:r>
            <a:r>
              <a:rPr lang="en-GB" dirty="0"/>
              <a:t>0 + O</a:t>
            </a:r>
            <a:r>
              <a:rPr lang="en-GB" baseline="-25000" dirty="0"/>
              <a:t>2</a:t>
            </a:r>
            <a:r>
              <a:rPr lang="en-GB" dirty="0"/>
              <a:t> + 4e</a:t>
            </a:r>
            <a:r>
              <a:rPr lang="en-GB" baseline="30000" dirty="0"/>
              <a:t>-</a:t>
            </a:r>
            <a:r>
              <a:rPr lang="en-GB" dirty="0"/>
              <a:t>  	-&gt; 4OH</a:t>
            </a:r>
            <a:r>
              <a:rPr lang="en-GB" baseline="30000" dirty="0"/>
              <a:t>-</a:t>
            </a:r>
            <a:r>
              <a:rPr lang="en-GB" dirty="0"/>
              <a:t>     </a:t>
            </a:r>
            <a:r>
              <a:rPr lang="en-GB" dirty="0" err="1"/>
              <a:t>basa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57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Over protection							</a:t>
            </a:r>
            <a:endParaRPr lang="en-GB" sz="2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525" y="2209800"/>
            <a:ext cx="6584950" cy="4048125"/>
          </a:xfrm>
        </p:spPr>
      </p:pic>
    </p:spTree>
    <p:extLst>
      <p:ext uri="{BB962C8B-B14F-4D97-AF65-F5344CB8AC3E}">
        <p14:creationId xmlns:p14="http://schemas.microsoft.com/office/powerpoint/2010/main" val="218957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800" dirty="0"/>
              <a:t>Blistering and coating disbondment</a:t>
            </a:r>
            <a:r>
              <a:rPr lang="en-ID" sz="2800" dirty="0"/>
              <a:t> at current pick up area	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569010" y="1727910"/>
            <a:ext cx="4612590" cy="429189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ID" dirty="0"/>
              <a:t>At the area of current pick up, a negative shift will result in </a:t>
            </a:r>
            <a:r>
              <a:rPr lang="en-ID" dirty="0" err="1"/>
              <a:t>cathodic</a:t>
            </a:r>
            <a:r>
              <a:rPr lang="en-ID" dirty="0"/>
              <a:t> polarization.</a:t>
            </a:r>
          </a:p>
          <a:p>
            <a:pPr marL="0" indent="0">
              <a:buNone/>
            </a:pPr>
            <a:r>
              <a:rPr lang="en-ID" dirty="0"/>
              <a:t>If the foreign structure is mild steel there is a beneficial effect as the structure receiving  some more </a:t>
            </a:r>
            <a:r>
              <a:rPr lang="en-ID" dirty="0" err="1"/>
              <a:t>cp</a:t>
            </a:r>
            <a:r>
              <a:rPr lang="en-ID" dirty="0"/>
              <a:t> current.</a:t>
            </a:r>
          </a:p>
          <a:p>
            <a:pPr marL="0" indent="0">
              <a:buNone/>
            </a:pPr>
            <a:endParaRPr lang="en-ID" dirty="0"/>
          </a:p>
          <a:p>
            <a:pPr marL="0" indent="0">
              <a:buNone/>
            </a:pPr>
            <a:r>
              <a:rPr lang="en-ID" dirty="0"/>
              <a:t>If the structure is coated and has its own CP system, the additional polarization from the stray current may result in CATHODIC BLISTERING  of the coating.</a:t>
            </a:r>
          </a:p>
          <a:p>
            <a:pPr marL="0" indent="0">
              <a:buNone/>
            </a:pPr>
            <a:endParaRPr lang="en-ID" dirty="0"/>
          </a:p>
          <a:p>
            <a:pPr marL="0" indent="0">
              <a:buNone/>
            </a:pPr>
            <a:r>
              <a:rPr lang="en-ID" dirty="0"/>
              <a:t>C</a:t>
            </a:r>
            <a:r>
              <a:rPr lang="id-ID" dirty="0"/>
              <a:t>oating </a:t>
            </a:r>
            <a:r>
              <a:rPr lang="id-ID" b="1" dirty="0"/>
              <a:t>blistering</a:t>
            </a:r>
            <a:r>
              <a:rPr lang="id-ID" dirty="0"/>
              <a:t> is caused by the pressure build up beneath the coating due to </a:t>
            </a:r>
            <a:r>
              <a:rPr lang="id-ID" b="1" dirty="0"/>
              <a:t>electro-osmotic movement of water through the coating</a:t>
            </a:r>
          </a:p>
          <a:p>
            <a:pPr marL="0" indent="0">
              <a:buNone/>
            </a:pPr>
            <a:endParaRPr lang="id-ID" b="1" dirty="0"/>
          </a:p>
          <a:p>
            <a:pPr marL="0" indent="0">
              <a:buNone/>
            </a:pPr>
            <a:r>
              <a:rPr lang="id-ID" dirty="0"/>
              <a:t>The </a:t>
            </a:r>
            <a:r>
              <a:rPr lang="id-ID" b="1" dirty="0"/>
              <a:t>high PH produced </a:t>
            </a:r>
            <a:r>
              <a:rPr lang="id-ID" dirty="0"/>
              <a:t>by the reduction reacton at the metal surface can attack the coating </a:t>
            </a:r>
            <a:r>
              <a:rPr lang="id-ID" b="1" dirty="0"/>
              <a:t>adhesion bonds </a:t>
            </a:r>
            <a:r>
              <a:rPr lang="id-ID" dirty="0"/>
              <a:t>resulting in coating disbondment</a:t>
            </a:r>
            <a:endParaRPr lang="en-ID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5BF09F-A36F-4131-BE7F-AE83D25681B4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500" y="3124200"/>
            <a:ext cx="4996912" cy="233584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442364" y="1825625"/>
            <a:ext cx="49114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dirty="0"/>
              <a:t>Cp3, bab3, figure 3.18  page 3.15</a:t>
            </a:r>
            <a:endParaRPr lang="en-ID" dirty="0"/>
          </a:p>
          <a:p>
            <a:endParaRPr lang="en-ID" dirty="0"/>
          </a:p>
          <a:p>
            <a:r>
              <a:rPr lang="id-ID" dirty="0">
                <a:sym typeface="Wingdings" panose="05000000000000000000" pitchFamily="2" charset="2"/>
              </a:rPr>
              <a:t>O</a:t>
            </a:r>
            <a:r>
              <a:rPr lang="id-ID" baseline="-25000" dirty="0">
                <a:sym typeface="Wingdings" panose="05000000000000000000" pitchFamily="2" charset="2"/>
              </a:rPr>
              <a:t>2</a:t>
            </a:r>
            <a:r>
              <a:rPr lang="id-ID" dirty="0">
                <a:sym typeface="Wingdings" panose="05000000000000000000" pitchFamily="2" charset="2"/>
              </a:rPr>
              <a:t> + 2H</a:t>
            </a:r>
            <a:r>
              <a:rPr lang="id-ID" baseline="-25000" dirty="0">
                <a:sym typeface="Wingdings" panose="05000000000000000000" pitchFamily="2" charset="2"/>
              </a:rPr>
              <a:t>2</a:t>
            </a:r>
            <a:r>
              <a:rPr lang="id-ID" dirty="0">
                <a:sym typeface="Wingdings" panose="05000000000000000000" pitchFamily="2" charset="2"/>
              </a:rPr>
              <a:t>0 + 4e</a:t>
            </a:r>
            <a:r>
              <a:rPr lang="id-ID" baseline="30000" dirty="0">
                <a:sym typeface="Wingdings" panose="05000000000000000000" pitchFamily="2" charset="2"/>
              </a:rPr>
              <a:t>-</a:t>
            </a:r>
            <a:r>
              <a:rPr lang="id-ID" dirty="0">
                <a:sym typeface="Wingdings" panose="05000000000000000000" pitchFamily="2" charset="2"/>
              </a:rPr>
              <a:t>    -&gt; </a:t>
            </a:r>
            <a:r>
              <a:rPr lang="id-ID" dirty="0">
                <a:solidFill>
                  <a:srgbClr val="FF0000"/>
                </a:solidFill>
                <a:sym typeface="Wingdings" panose="05000000000000000000" pitchFamily="2" charset="2"/>
              </a:rPr>
              <a:t>4OH</a:t>
            </a:r>
            <a:r>
              <a:rPr lang="id-ID" baseline="30000" dirty="0">
                <a:solidFill>
                  <a:srgbClr val="FF0000"/>
                </a:solidFill>
                <a:sym typeface="Wingdings" panose="05000000000000000000" pitchFamily="2" charset="2"/>
              </a:rPr>
              <a:t>-</a:t>
            </a:r>
          </a:p>
          <a:p>
            <a:r>
              <a:rPr lang="id-ID" dirty="0">
                <a:sym typeface="Wingdings" panose="05000000000000000000" pitchFamily="2" charset="2"/>
              </a:rPr>
              <a:t>2H</a:t>
            </a:r>
            <a:r>
              <a:rPr lang="id-ID" baseline="-25000" dirty="0">
                <a:sym typeface="Wingdings" panose="05000000000000000000" pitchFamily="2" charset="2"/>
              </a:rPr>
              <a:t>2</a:t>
            </a:r>
            <a:r>
              <a:rPr lang="id-ID" dirty="0">
                <a:sym typeface="Wingdings" panose="05000000000000000000" pitchFamily="2" charset="2"/>
              </a:rPr>
              <a:t>0 + 4e</a:t>
            </a:r>
            <a:r>
              <a:rPr lang="id-ID" baseline="30000" dirty="0">
                <a:sym typeface="Wingdings" panose="05000000000000000000" pitchFamily="2" charset="2"/>
              </a:rPr>
              <a:t>-</a:t>
            </a:r>
            <a:r>
              <a:rPr lang="id-ID" dirty="0">
                <a:sym typeface="Wingdings" panose="05000000000000000000" pitchFamily="2" charset="2"/>
              </a:rPr>
              <a:t>            -&gt; </a:t>
            </a:r>
            <a:r>
              <a:rPr lang="id-ID" dirty="0">
                <a:solidFill>
                  <a:srgbClr val="FF0000"/>
                </a:solidFill>
                <a:sym typeface="Wingdings" panose="05000000000000000000" pitchFamily="2" charset="2"/>
              </a:rPr>
              <a:t>H</a:t>
            </a:r>
            <a:r>
              <a:rPr lang="id-ID" baseline="-25000" dirty="0">
                <a:solidFill>
                  <a:srgbClr val="FF0000"/>
                </a:solidFill>
                <a:sym typeface="Wingdings" panose="05000000000000000000" pitchFamily="2" charset="2"/>
              </a:rPr>
              <a:t>2</a:t>
            </a:r>
            <a:r>
              <a:rPr lang="id-ID" dirty="0">
                <a:solidFill>
                  <a:srgbClr val="FF0000"/>
                </a:solidFill>
                <a:sym typeface="Wingdings" panose="05000000000000000000" pitchFamily="2" charset="2"/>
              </a:rPr>
              <a:t> + 2OH</a:t>
            </a:r>
            <a:r>
              <a:rPr lang="id-ID" baseline="30000" dirty="0">
                <a:solidFill>
                  <a:srgbClr val="FF0000"/>
                </a:solidFill>
                <a:sym typeface="Wingdings" panose="05000000000000000000" pitchFamily="2" charset="2"/>
              </a:rPr>
              <a:t>-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7981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Blistering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85850" y="2103438"/>
            <a:ext cx="11106150" cy="4221162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Small to large broken or unbroken bubbles</a:t>
            </a:r>
          </a:p>
          <a:p>
            <a:r>
              <a:rPr lang="en-US" dirty="0"/>
              <a:t>Caused </a:t>
            </a:r>
            <a:r>
              <a:rPr lang="en-US"/>
              <a:t>by solvent </a:t>
            </a:r>
            <a:r>
              <a:rPr lang="en-US" dirty="0"/>
              <a:t>entrapment, moisture, or cathodic </a:t>
            </a:r>
            <a:r>
              <a:rPr lang="en-US" dirty="0" err="1"/>
              <a:t>disbondment</a:t>
            </a:r>
            <a:endParaRPr lang="en-US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652FDE8-086D-48B8-B3E4-226FE84D046A}"/>
              </a:ext>
            </a:extLst>
          </p:cNvPr>
          <p:cNvGrpSpPr/>
          <p:nvPr/>
        </p:nvGrpSpPr>
        <p:grpSpPr>
          <a:xfrm>
            <a:off x="3796270" y="1715084"/>
            <a:ext cx="4309899" cy="2761837"/>
            <a:chOff x="838200" y="1795671"/>
            <a:chExt cx="6858740" cy="439516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10C9179-F4FC-4543-BA75-3CE3FFE3D3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1795671"/>
              <a:ext cx="6858740" cy="439516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7D446D2-5970-4A18-8188-C2FC04C81E41}"/>
                </a:ext>
              </a:extLst>
            </p:cNvPr>
            <p:cNvSpPr/>
            <p:nvPr/>
          </p:nvSpPr>
          <p:spPr>
            <a:xfrm>
              <a:off x="4358936" y="4345062"/>
              <a:ext cx="426128" cy="39061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CB5F3E3-D1FE-4277-97AE-06D5563E2A54}"/>
                </a:ext>
              </a:extLst>
            </p:cNvPr>
            <p:cNvSpPr/>
            <p:nvPr/>
          </p:nvSpPr>
          <p:spPr>
            <a:xfrm>
              <a:off x="1377519" y="3555199"/>
              <a:ext cx="426128" cy="39061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E096912-2029-4F1B-9334-3A7AD289D863}"/>
                </a:ext>
              </a:extLst>
            </p:cNvPr>
            <p:cNvSpPr/>
            <p:nvPr/>
          </p:nvSpPr>
          <p:spPr>
            <a:xfrm>
              <a:off x="1661604" y="4213768"/>
              <a:ext cx="426128" cy="39061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DBD190B-51A9-46AF-A51C-99624E136D04}"/>
                </a:ext>
              </a:extLst>
            </p:cNvPr>
            <p:cNvSpPr/>
            <p:nvPr/>
          </p:nvSpPr>
          <p:spPr>
            <a:xfrm>
              <a:off x="6749989" y="3716227"/>
              <a:ext cx="867052" cy="88815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55151FC-D8C0-49B5-BE85-DA8A90597ADF}"/>
                </a:ext>
              </a:extLst>
            </p:cNvPr>
            <p:cNvSpPr/>
            <p:nvPr/>
          </p:nvSpPr>
          <p:spPr>
            <a:xfrm>
              <a:off x="5319204" y="2792949"/>
              <a:ext cx="426128" cy="39061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815EA68-ED4C-4BB8-B575-0DD3D65DB2BE}"/>
                </a:ext>
              </a:extLst>
            </p:cNvPr>
            <p:cNvSpPr/>
            <p:nvPr/>
          </p:nvSpPr>
          <p:spPr>
            <a:xfrm>
              <a:off x="5230427" y="1993959"/>
              <a:ext cx="426128" cy="39061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1B785A9-8E18-4FC5-AB7D-997C3BF40A7B}"/>
                </a:ext>
              </a:extLst>
            </p:cNvPr>
            <p:cNvSpPr/>
            <p:nvPr/>
          </p:nvSpPr>
          <p:spPr>
            <a:xfrm>
              <a:off x="4267570" y="1825625"/>
              <a:ext cx="426128" cy="39061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139E538-9293-4547-92FF-B6E12BC0DC05}"/>
                </a:ext>
              </a:extLst>
            </p:cNvPr>
            <p:cNvSpPr/>
            <p:nvPr/>
          </p:nvSpPr>
          <p:spPr>
            <a:xfrm>
              <a:off x="7103615" y="5611849"/>
              <a:ext cx="426128" cy="39061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504369E-D858-438F-A063-F97A124F0FD9}"/>
                </a:ext>
              </a:extLst>
            </p:cNvPr>
            <p:cNvSpPr/>
            <p:nvPr/>
          </p:nvSpPr>
          <p:spPr>
            <a:xfrm>
              <a:off x="1803647" y="5127777"/>
              <a:ext cx="426128" cy="39061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186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26460FF-1FA2-4351-BF68-90A5B8D894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04740B-0C5A-4C9C-9795-9E457B88D9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9A725D-43A1-4A33-BD7B-A7C5D56A8A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9271847-5280-4C91-8E14-4B84810092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63809" y="2484310"/>
            <a:ext cx="5864382" cy="2275238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9" name="Picture 2" descr="https://lh3.googleusercontent.com/proxy/fsjX45BWbJYrAv5fSY29LUnFRxlGxT-cW0EUZ2PaxQRal8F9QmjnJto56RB4_0vA35A-CNaA-bO4qVYVIiD9gU8rBr00RUbCX35bTzUMQ_5-aQaluoujodoVUttYH9bzIGhS">
            <a:extLst>
              <a:ext uri="{FF2B5EF4-FFF2-40B4-BE49-F238E27FC236}">
                <a16:creationId xmlns:a16="http://schemas.microsoft.com/office/drawing/2014/main" id="{0864BCCC-9D5B-42BB-9A2B-08509D641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117" y="675089"/>
            <a:ext cx="4284133" cy="107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05445D-FD38-4AC5-86D7-B3CC2C183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749" y="594959"/>
            <a:ext cx="2686051" cy="115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4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14:reveal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ernClassicBlock-3">
  <a:themeElements>
    <a:clrScheme name="MSFT_ELT_ModernClassicBlock_03">
      <a:dk1>
        <a:sysClr val="windowText" lastClr="000000"/>
      </a:dk1>
      <a:lt1>
        <a:sysClr val="window" lastClr="FFFFFF"/>
      </a:lt1>
      <a:dk2>
        <a:srgbClr val="43467B"/>
      </a:dk2>
      <a:lt2>
        <a:srgbClr val="DFE3E5"/>
      </a:lt2>
      <a:accent1>
        <a:srgbClr val="43467B"/>
      </a:accent1>
      <a:accent2>
        <a:srgbClr val="E58C09"/>
      </a:accent2>
      <a:accent3>
        <a:srgbClr val="2683C6"/>
      </a:accent3>
      <a:accent4>
        <a:srgbClr val="EEC621"/>
      </a:accent4>
      <a:accent5>
        <a:srgbClr val="1D9BA1"/>
      </a:accent5>
      <a:accent6>
        <a:srgbClr val="87175F"/>
      </a:accent6>
      <a:hlink>
        <a:srgbClr val="0070C0"/>
      </a:hlink>
      <a:folHlink>
        <a:srgbClr val="C00000"/>
      </a:folHlink>
    </a:clrScheme>
    <a:fontScheme name="MSFT_ELT_ModernClassicBlock_03">
      <a:majorFont>
        <a:latin typeface="Tw Cen MT Condensed"/>
        <a:ea typeface=""/>
        <a:cs typeface=""/>
      </a:majorFont>
      <a:minorFont>
        <a:latin typeface="Tw Cen MT"/>
        <a:ea typeface=""/>
        <a:cs typeface="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LT_Template_ModernClassicBlockLT_v4" id="{30DDF308-B484-4DB0-8959-4BA762476498}" vid="{49FD44A8-5F40-4E6E-BC83-04BD3C4DB24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9fc9171bb41dc08635275f351de8590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29387215989a890c06011de04edfe97d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A86D9CC-0D9D-4BFE-B3F3-26F480BF8C8A}">
  <ds:schemaRefs>
    <ds:schemaRef ds:uri="http://purl.org/dc/elements/1.1/"/>
    <ds:schemaRef ds:uri="http://schemas.openxmlformats.org/package/2006/metadata/core-properties"/>
    <ds:schemaRef ds:uri="16c05727-aa75-4e4a-9b5f-8a80a1165891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71af3243-3dd4-4a8d-8c0d-dd76da1f02a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BFCA5F6-1A5A-4D78-BDE2-C793B61E0E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106BD98-E608-40A1-98A8-93D5976215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{41415CF1-A4CC-4BE8-8E4C-E0EC380CC794}tf89082059_win32</Template>
  <TotalTime>4566</TotalTime>
  <Words>844</Words>
  <Application>Microsoft Office PowerPoint</Application>
  <PresentationFormat>Widescreen</PresentationFormat>
  <Paragraphs>129</Paragraphs>
  <Slides>16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Tw Cen MT</vt:lpstr>
      <vt:lpstr>Tw Cen MT Condensed</vt:lpstr>
      <vt:lpstr>Wingdings 3</vt:lpstr>
      <vt:lpstr>ModernClassicBlock-3</vt:lpstr>
      <vt:lpstr>Image</vt:lpstr>
      <vt:lpstr> KASUS 6: current distribution AND Over PRotection on cathodic protection?</vt:lpstr>
      <vt:lpstr>Current Distribution</vt:lpstr>
      <vt:lpstr>Current distribution</vt:lpstr>
      <vt:lpstr>Current distribution</vt:lpstr>
      <vt:lpstr>Current Distribution</vt:lpstr>
      <vt:lpstr>Current distribution</vt:lpstr>
      <vt:lpstr>Current Distribution</vt:lpstr>
      <vt:lpstr>Saran untuk cp designer</vt:lpstr>
      <vt:lpstr>Current distribution    </vt:lpstr>
      <vt:lpstr>Current distribution    </vt:lpstr>
      <vt:lpstr>over protection</vt:lpstr>
      <vt:lpstr>Over protection       </vt:lpstr>
      <vt:lpstr>Over protection       </vt:lpstr>
      <vt:lpstr>Blistering and coating disbondment at current pick up area  </vt:lpstr>
      <vt:lpstr>Blistering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</dc:title>
  <dc:creator>Firdan R</dc:creator>
  <cp:lastModifiedBy>Firdan R</cp:lastModifiedBy>
  <cp:revision>967</cp:revision>
  <dcterms:created xsi:type="dcterms:W3CDTF">2020-09-25T04:29:03Z</dcterms:created>
  <dcterms:modified xsi:type="dcterms:W3CDTF">2021-09-27T03:11:53Z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