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954" r:id="rId4"/>
  </p:sldMasterIdLst>
  <p:notesMasterIdLst>
    <p:notesMasterId r:id="rId13"/>
  </p:notesMasterIdLst>
  <p:handoutMasterIdLst>
    <p:handoutMasterId r:id="rId14"/>
  </p:handoutMasterIdLst>
  <p:sldIdLst>
    <p:sldId id="261" r:id="rId5"/>
    <p:sldId id="258" r:id="rId6"/>
    <p:sldId id="259" r:id="rId7"/>
    <p:sldId id="260" r:id="rId8"/>
    <p:sldId id="264" r:id="rId9"/>
    <p:sldId id="268" r:id="rId10"/>
    <p:sldId id="273" r:id="rId11"/>
    <p:sldId id="35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irdan R" initials="FR" lastIdx="4" clrIdx="0">
    <p:extLst>
      <p:ext uri="{19B8F6BF-5375-455C-9EA6-DF929625EA0E}">
        <p15:presenceInfo xmlns:p15="http://schemas.microsoft.com/office/powerpoint/2012/main" userId="605d861d51ec6fb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09F7"/>
    <a:srgbClr val="FF0000"/>
    <a:srgbClr val="FB823F"/>
    <a:srgbClr val="FFF533"/>
    <a:srgbClr val="EAEAEA"/>
    <a:srgbClr val="FFF415"/>
    <a:srgbClr val="EEEEEE"/>
    <a:srgbClr val="87175F"/>
    <a:srgbClr val="EEC621"/>
    <a:srgbClr val="E58C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DBED569-4797-4DF1-A0F4-6AAB3CD982D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3" autoAdjust="0"/>
    <p:restoredTop sz="95988" autoAdjust="0"/>
  </p:normalViewPr>
  <p:slideViewPr>
    <p:cSldViewPr>
      <p:cViewPr varScale="1">
        <p:scale>
          <a:sx n="106" d="100"/>
          <a:sy n="106" d="100"/>
        </p:scale>
        <p:origin x="708" y="108"/>
      </p:cViewPr>
      <p:guideLst/>
    </p:cSldViewPr>
  </p:slideViewPr>
  <p:outlineViewPr>
    <p:cViewPr>
      <p:scale>
        <a:sx n="33" d="100"/>
        <a:sy n="33" d="100"/>
      </p:scale>
      <p:origin x="0" y="-208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384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464472-DAE5-4012-9A5A-CB432293B4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86DB41-0314-4E22-8F5A-547FA67B06A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233E32-5603-440A-ACDD-7442C88C5FED}" type="datetimeFigureOut">
              <a:rPr lang="en-US" smtClean="0">
                <a:latin typeface="Tw Cen MT" panose="020B0602020104020603" pitchFamily="34" charset="0"/>
              </a:rPr>
              <a:t>9/15/2021</a:t>
            </a:fld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63188E-D235-4A3B-823C-E0E10F336CC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D3A68C-A1CC-4704-8503-01E13B0AED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B1589-0F8A-400D-AEF4-57688446A2F5}" type="slidenum">
              <a:rPr lang="en-US" smtClean="0">
                <a:latin typeface="Tw Cen MT" panose="020B0602020104020603" pitchFamily="34" charset="0"/>
              </a:rPr>
              <a:t>‹#›</a:t>
            </a:fld>
            <a:endParaRPr lang="en-US" dirty="0"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9105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w Cen MT" panose="020B0602020104020603" pitchFamily="34" charset="0"/>
              </a:defRPr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w Cen MT" panose="020B0602020104020603" pitchFamily="34" charset="0"/>
              </a:defRPr>
            </a:lvl1pPr>
          </a:lstStyle>
          <a:p>
            <a:fld id="{AF4A386A-BFE4-4655-9801-CBB04655F27A}" type="datetimeFigureOut">
              <a:rPr lang="en-US" noProof="0" smtClean="0"/>
              <a:pPr/>
              <a:t>9/15/2021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w Cen MT" panose="020B0602020104020603" pitchFamily="34" charset="0"/>
              </a:defRPr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w Cen MT" panose="020B0602020104020603" pitchFamily="34" charset="0"/>
              </a:defRPr>
            </a:lvl1pPr>
          </a:lstStyle>
          <a:p>
            <a:fld id="{DAE5FABD-26C8-4F74-B1E3-45BC91BC9D7B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07753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5FABD-26C8-4F74-B1E3-45BC91BC9D7B}" type="slidenum">
              <a:rPr lang="en-US" noProof="0" smtClean="0"/>
              <a:pPr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47987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DeepYellow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r>
              <a:rPr lang="en-US" noProof="0"/>
              <a:t>I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/>
            <a:endParaRPr lang="en-US" noProof="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/>
              <a:t>I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8135" y="1219199"/>
            <a:ext cx="7232465" cy="2732439"/>
          </a:xfrm>
        </p:spPr>
        <p:txBody>
          <a:bodyPr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8134" y="4069079"/>
            <a:ext cx="5022666" cy="1463040"/>
          </a:xfrm>
        </p:spPr>
        <p:txBody>
          <a:bodyPr lIns="91440" rIns="9144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/>
            <a:endParaRPr lang="en-US" noProof="0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625404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_DeepYellow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r>
              <a:rPr lang="en-US" noProof="0"/>
              <a:t>I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/>
            <a:endParaRPr lang="en-US" noProof="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/>
              <a:t>I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8135" y="1219199"/>
            <a:ext cx="7232465" cy="2732439"/>
          </a:xfrm>
        </p:spPr>
        <p:txBody>
          <a:bodyPr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8134" y="4069079"/>
            <a:ext cx="5022666" cy="1463040"/>
          </a:xfrm>
        </p:spPr>
        <p:txBody>
          <a:bodyPr lIns="91440" rIns="9144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/>
            <a:endParaRPr lang="en-US" noProof="0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392082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_DeepYellow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50D09E5B-B146-4D08-82EC-846DD89B0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0462" y="0"/>
            <a:ext cx="9931338" cy="6823040"/>
          </a:xfrm>
          <a:solidFill>
            <a:schemeClr val="bg1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88940597-2E9A-4141-B2D0-C488487F1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3400" y="0"/>
            <a:ext cx="50863" cy="6858000"/>
          </a:xfrm>
          <a:solidFill>
            <a:schemeClr val="accent2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0600" y="609600"/>
            <a:ext cx="7429500" cy="56388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1905000"/>
            <a:ext cx="5864382" cy="2275238"/>
          </a:xfrm>
        </p:spPr>
        <p:txBody>
          <a:bodyPr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297679"/>
            <a:ext cx="4072586" cy="1463040"/>
          </a:xfrm>
        </p:spPr>
        <p:txBody>
          <a:bodyPr lIns="91440" rIns="9144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EA44EEDB-C599-41AA-9D84-D53811C28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0896" y="0"/>
            <a:ext cx="63502" cy="6858000"/>
          </a:xfrm>
          <a:solidFill>
            <a:schemeClr val="accent2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FE574478-76DE-4613-8FBD-36B353081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391" y="0"/>
            <a:ext cx="63502" cy="6858000"/>
          </a:xfrm>
          <a:solidFill>
            <a:schemeClr val="accent2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5653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_Deep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2EC3EF4-A2D5-4058-977A-74A37AC36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02525 h 6858000"/>
              <a:gd name="connsiteX3" fmla="*/ 8273508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02525"/>
                </a:lnTo>
                <a:lnTo>
                  <a:pt x="8273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16">
            <a:extLst>
              <a:ext uri="{FF2B5EF4-FFF2-40B4-BE49-F238E27FC236}">
                <a16:creationId xmlns:a16="http://schemas.microsoft.com/office/drawing/2014/main" id="{4E7C74DD-4244-46B7-8336-30F7151DB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8763000" y="3124200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DC663CF-0C67-4619-B40E-7832C4DA1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8553450" cy="5638800"/>
          </a:xfrm>
          <a:custGeom>
            <a:avLst/>
            <a:gdLst>
              <a:gd name="connsiteX0" fmla="*/ 0 w 7810500"/>
              <a:gd name="connsiteY0" fmla="*/ 0 h 5638800"/>
              <a:gd name="connsiteX1" fmla="*/ 7810500 w 7810500"/>
              <a:gd name="connsiteY1" fmla="*/ 0 h 5638800"/>
              <a:gd name="connsiteX2" fmla="*/ 7810500 w 7810500"/>
              <a:gd name="connsiteY2" fmla="*/ 3151512 h 5638800"/>
              <a:gd name="connsiteX3" fmla="*/ 6252438 w 7810500"/>
              <a:gd name="connsiteY3" fmla="*/ 5638800 h 5638800"/>
              <a:gd name="connsiteX4" fmla="*/ 0 w 7810500"/>
              <a:gd name="connsiteY4" fmla="*/ 5638800 h 56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500" h="5638800">
                <a:moveTo>
                  <a:pt x="0" y="0"/>
                </a:moveTo>
                <a:lnTo>
                  <a:pt x="7810500" y="0"/>
                </a:lnTo>
                <a:lnTo>
                  <a:pt x="7810500" y="3151512"/>
                </a:lnTo>
                <a:lnTo>
                  <a:pt x="6252438" y="5638800"/>
                </a:lnTo>
                <a:lnTo>
                  <a:pt x="0" y="5638800"/>
                </a:lnTo>
                <a:close/>
              </a:path>
            </a:pathLst>
          </a:custGeom>
          <a:gradFill flip="none" rotWithShape="1">
            <a:gsLst>
              <a:gs pos="0">
                <a:srgbClr val="66CCFF">
                  <a:tint val="66000"/>
                  <a:satMod val="160000"/>
                </a:srgbClr>
              </a:gs>
              <a:gs pos="50000">
                <a:srgbClr val="66CCFF">
                  <a:tint val="44500"/>
                  <a:satMod val="160000"/>
                </a:srgbClr>
              </a:gs>
              <a:gs pos="100000">
                <a:srgbClr val="66CCFF">
                  <a:tint val="23500"/>
                  <a:satMod val="160000"/>
                </a:srgbClr>
              </a:gs>
            </a:gsLst>
            <a:lin ang="54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3809" y="1905000"/>
            <a:ext cx="5864382" cy="2275238"/>
          </a:xfrm>
        </p:spPr>
        <p:txBody>
          <a:bodyPr anchor="t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9707" y="4297679"/>
            <a:ext cx="4072586" cy="1463040"/>
          </a:xfrm>
        </p:spPr>
        <p:txBody>
          <a:bodyPr lIns="91440" rIns="9144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896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_Deep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2EC3EF4-A2D5-4058-977A-74A37AC36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02525 h 6858000"/>
              <a:gd name="connsiteX3" fmla="*/ 8273508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02525"/>
                </a:lnTo>
                <a:lnTo>
                  <a:pt x="8273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16">
            <a:extLst>
              <a:ext uri="{FF2B5EF4-FFF2-40B4-BE49-F238E27FC236}">
                <a16:creationId xmlns:a16="http://schemas.microsoft.com/office/drawing/2014/main" id="{4E7C74DD-4244-46B7-8336-30F7151DB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8763000" y="3124200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DC663CF-0C67-4619-B40E-7832C4DA1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8553450" cy="5638800"/>
          </a:xfrm>
          <a:custGeom>
            <a:avLst/>
            <a:gdLst>
              <a:gd name="connsiteX0" fmla="*/ 0 w 7810500"/>
              <a:gd name="connsiteY0" fmla="*/ 0 h 5638800"/>
              <a:gd name="connsiteX1" fmla="*/ 7810500 w 7810500"/>
              <a:gd name="connsiteY1" fmla="*/ 0 h 5638800"/>
              <a:gd name="connsiteX2" fmla="*/ 7810500 w 7810500"/>
              <a:gd name="connsiteY2" fmla="*/ 3151512 h 5638800"/>
              <a:gd name="connsiteX3" fmla="*/ 6252438 w 7810500"/>
              <a:gd name="connsiteY3" fmla="*/ 5638800 h 5638800"/>
              <a:gd name="connsiteX4" fmla="*/ 0 w 7810500"/>
              <a:gd name="connsiteY4" fmla="*/ 5638800 h 56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500" h="5638800">
                <a:moveTo>
                  <a:pt x="0" y="0"/>
                </a:moveTo>
                <a:lnTo>
                  <a:pt x="7810500" y="0"/>
                </a:lnTo>
                <a:lnTo>
                  <a:pt x="7810500" y="3151512"/>
                </a:lnTo>
                <a:lnTo>
                  <a:pt x="6252438" y="5638800"/>
                </a:lnTo>
                <a:lnTo>
                  <a:pt x="0" y="56388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1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1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3809" y="1905000"/>
            <a:ext cx="5864382" cy="2275238"/>
          </a:xfrm>
        </p:spPr>
        <p:txBody>
          <a:bodyPr anchor="t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9707" y="4297679"/>
            <a:ext cx="4072586" cy="1463040"/>
          </a:xfrm>
        </p:spPr>
        <p:txBody>
          <a:bodyPr lIns="91440" rIns="9144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431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_DeepYellow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18BFA80-A3BB-4316-BD6E-3E5F6B4D89C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8F962CE0-5C0C-48F3-A07B-34E33D670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2057400" y="466725"/>
            <a:ext cx="703341" cy="1101901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654457EF-8A97-4FCA-9870-5095D09BF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9067800" y="46482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solidFill>
            <a:schemeClr val="accent1">
              <a:lumMod val="75000"/>
              <a:alpha val="92000"/>
            </a:schemeClr>
          </a:solidFill>
          <a:effectLst/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3809" y="1905000"/>
            <a:ext cx="5864382" cy="2275238"/>
          </a:xfrm>
        </p:spPr>
        <p:txBody>
          <a:bodyPr anchor="t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9707" y="4297679"/>
            <a:ext cx="4072586" cy="1463040"/>
          </a:xfrm>
        </p:spPr>
        <p:txBody>
          <a:bodyPr lIns="91440" rIns="9144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201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C033E0E-968F-40A8-BE78-354499D7F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19594102" flipH="1">
            <a:off x="584131" y="-142449"/>
            <a:ext cx="1218268" cy="6177109"/>
          </a:xfrm>
          <a:custGeom>
            <a:avLst/>
            <a:gdLst>
              <a:gd name="connsiteX0" fmla="*/ 1114975 w 1218268"/>
              <a:gd name="connsiteY0" fmla="*/ 1688918 h 6177109"/>
              <a:gd name="connsiteX1" fmla="*/ 1114975 w 1218268"/>
              <a:gd name="connsiteY1" fmla="*/ 5441035 h 6177109"/>
              <a:gd name="connsiteX2" fmla="*/ 1218268 w 1218268"/>
              <a:gd name="connsiteY2" fmla="*/ 5372844 h 6177109"/>
              <a:gd name="connsiteX3" fmla="*/ 1218268 w 1218268"/>
              <a:gd name="connsiteY3" fmla="*/ 1845382 h 6177109"/>
              <a:gd name="connsiteX4" fmla="*/ 675740 w 1218268"/>
              <a:gd name="connsiteY4" fmla="*/ 1023583 h 6177109"/>
              <a:gd name="connsiteX5" fmla="*/ 675740 w 1218268"/>
              <a:gd name="connsiteY5" fmla="*/ 5731005 h 6177109"/>
              <a:gd name="connsiteX6" fmla="*/ 951275 w 1218268"/>
              <a:gd name="connsiteY6" fmla="*/ 5549105 h 6177109"/>
              <a:gd name="connsiteX7" fmla="*/ 951275 w 1218268"/>
              <a:gd name="connsiteY7" fmla="*/ 1440952 h 6177109"/>
              <a:gd name="connsiteX8" fmla="*/ 0 w 1218268"/>
              <a:gd name="connsiteY8" fmla="*/ 0 h 6177109"/>
              <a:gd name="connsiteX9" fmla="*/ 0 w 1218268"/>
              <a:gd name="connsiteY9" fmla="*/ 6177109 h 6177109"/>
              <a:gd name="connsiteX10" fmla="*/ 485620 w 1218268"/>
              <a:gd name="connsiteY10" fmla="*/ 5856517 h 6177109"/>
              <a:gd name="connsiteX11" fmla="*/ 485620 w 1218268"/>
              <a:gd name="connsiteY11" fmla="*/ 735597 h 617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268" h="6177109">
                <a:moveTo>
                  <a:pt x="1114975" y="1688918"/>
                </a:moveTo>
                <a:lnTo>
                  <a:pt x="1114975" y="5441035"/>
                </a:lnTo>
                <a:lnTo>
                  <a:pt x="1218268" y="5372844"/>
                </a:lnTo>
                <a:lnTo>
                  <a:pt x="1218268" y="1845382"/>
                </a:lnTo>
                <a:close/>
                <a:moveTo>
                  <a:pt x="675740" y="1023583"/>
                </a:moveTo>
                <a:lnTo>
                  <a:pt x="675740" y="5731005"/>
                </a:lnTo>
                <a:lnTo>
                  <a:pt x="951275" y="5549105"/>
                </a:lnTo>
                <a:lnTo>
                  <a:pt x="951275" y="1440952"/>
                </a:lnTo>
                <a:close/>
                <a:moveTo>
                  <a:pt x="0" y="0"/>
                </a:moveTo>
                <a:lnTo>
                  <a:pt x="0" y="6177109"/>
                </a:lnTo>
                <a:lnTo>
                  <a:pt x="485620" y="5856517"/>
                </a:lnTo>
                <a:lnTo>
                  <a:pt x="485620" y="735597"/>
                </a:lnTo>
                <a:close/>
              </a:path>
            </a:pathLst>
          </a:custGeom>
          <a:solidFill>
            <a:schemeClr val="bg1"/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9454D95-B362-4CB6-B706-EB2022A3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24200" y="0"/>
            <a:ext cx="9067800" cy="6858000"/>
          </a:xfrm>
          <a:custGeom>
            <a:avLst/>
            <a:gdLst>
              <a:gd name="connsiteX0" fmla="*/ 5205086 w 9067800"/>
              <a:gd name="connsiteY0" fmla="*/ 0 h 6858000"/>
              <a:gd name="connsiteX1" fmla="*/ 6957685 w 9067800"/>
              <a:gd name="connsiteY1" fmla="*/ 0 h 6858000"/>
              <a:gd name="connsiteX2" fmla="*/ 9067800 w 9067800"/>
              <a:gd name="connsiteY2" fmla="*/ 0 h 6858000"/>
              <a:gd name="connsiteX3" fmla="*/ 9067800 w 9067800"/>
              <a:gd name="connsiteY3" fmla="*/ 6827058 h 6858000"/>
              <a:gd name="connsiteX4" fmla="*/ 9044315 w 9067800"/>
              <a:gd name="connsiteY4" fmla="*/ 6858000 h 6858000"/>
              <a:gd name="connsiteX5" fmla="*/ 7291715 w 9067800"/>
              <a:gd name="connsiteY5" fmla="*/ 6858000 h 6858000"/>
              <a:gd name="connsiteX6" fmla="*/ 1752601 w 9067800"/>
              <a:gd name="connsiteY6" fmla="*/ 6858000 h 6858000"/>
              <a:gd name="connsiteX7" fmla="*/ 0 w 90678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800" h="6858000">
                <a:moveTo>
                  <a:pt x="5205086" y="0"/>
                </a:moveTo>
                <a:lnTo>
                  <a:pt x="6957685" y="0"/>
                </a:lnTo>
                <a:lnTo>
                  <a:pt x="9067800" y="0"/>
                </a:lnTo>
                <a:lnTo>
                  <a:pt x="9067800" y="6827058"/>
                </a:lnTo>
                <a:lnTo>
                  <a:pt x="9044315" y="6858000"/>
                </a:lnTo>
                <a:lnTo>
                  <a:pt x="7291715" y="6858000"/>
                </a:lnTo>
                <a:lnTo>
                  <a:pt x="17526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266700"/>
            <a:ext cx="5105400" cy="63246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3450" y="762000"/>
            <a:ext cx="4381500" cy="3429000"/>
          </a:xfrm>
        </p:spPr>
        <p:txBody>
          <a:bodyPr anchor="ctr">
            <a:normAutofit/>
          </a:bodyPr>
          <a:lstStyle>
            <a:lvl1pPr algn="ct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3450" y="4343400"/>
            <a:ext cx="4381500" cy="1355732"/>
          </a:xfrm>
        </p:spPr>
        <p:txBody>
          <a:bodyPr lIns="91440" rIns="9144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V="1">
            <a:off x="314325" y="49530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92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56388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1447800"/>
            <a:ext cx="4114800" cy="3962400"/>
          </a:xfrm>
        </p:spPr>
        <p:txBody>
          <a:bodyPr anchor="ctr">
            <a:normAutofit/>
          </a:bodyPr>
          <a:lstStyle>
            <a:lvl1pPr algn="ct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57900" y="4495801"/>
            <a:ext cx="4876800" cy="60960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5100" y="409575"/>
            <a:ext cx="1219200" cy="400050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5100" y="6076950"/>
            <a:ext cx="1219200" cy="400050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1318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144780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667000"/>
            <a:ext cx="10288693" cy="3660648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5C6DC5E-8B6E-4B1E-AC06-E294576FDDD1}"/>
              </a:ext>
            </a:extLst>
          </p:cNvPr>
          <p:cNvSpPr txBox="1">
            <a:spLocks/>
          </p:cNvSpPr>
          <p:nvPr userDrawn="1"/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F408351-E919-443D-87E8-1620566400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56612"/>
            <a:ext cx="1245973" cy="533988"/>
          </a:xfrm>
          <a:prstGeom prst="rect">
            <a:avLst/>
          </a:prstGeom>
        </p:spPr>
      </p:pic>
      <p:pic>
        <p:nvPicPr>
          <p:cNvPr id="13" name="Picture 2" descr="https://lh3.googleusercontent.com/proxy/fsjX45BWbJYrAv5fSY29LUnFRxlGxT-cW0EUZ2PaxQRal8F9QmjnJto56RB4_0vA35A-CNaA-bO4qVYVIiD9gU8rBr00RUbCX35bTzUMQ_5-aQaluoujodoVUttYH9bzIGhS">
            <a:extLst>
              <a:ext uri="{FF2B5EF4-FFF2-40B4-BE49-F238E27FC236}">
                <a16:creationId xmlns:a16="http://schemas.microsoft.com/office/drawing/2014/main" id="{D15DCA30-95B7-489E-845C-F39690F64DD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7442" y="448284"/>
            <a:ext cx="2194558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24664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Emphasis-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667000"/>
            <a:ext cx="10288693" cy="3660648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-1" y="1676400"/>
            <a:ext cx="10837333" cy="424732"/>
          </a:xfrm>
          <a:solidFill>
            <a:schemeClr val="accent1"/>
          </a:solidFill>
        </p:spPr>
        <p:txBody>
          <a:bodyPr wrap="square" lIns="640080" rIns="91440">
            <a:sp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10D7855-F905-4172-85D9-761655FE4902}"/>
              </a:ext>
            </a:extLst>
          </p:cNvPr>
          <p:cNvSpPr txBox="1">
            <a:spLocks/>
          </p:cNvSpPr>
          <p:nvPr userDrawn="1"/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4C8774F-45C2-4B7F-A95D-FA9D7B73D3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56612"/>
            <a:ext cx="1245973" cy="533988"/>
          </a:xfrm>
          <a:prstGeom prst="rect">
            <a:avLst/>
          </a:prstGeom>
        </p:spPr>
      </p:pic>
      <p:pic>
        <p:nvPicPr>
          <p:cNvPr id="13" name="Picture 2" descr="https://lh3.googleusercontent.com/proxy/fsjX45BWbJYrAv5fSY29LUnFRxlGxT-cW0EUZ2PaxQRal8F9QmjnJto56RB4_0vA35A-CNaA-bO4qVYVIiD9gU8rBr00RUbCX35bTzUMQ_5-aQaluoujodoVUttYH9bzIGhS">
            <a:extLst>
              <a:ext uri="{FF2B5EF4-FFF2-40B4-BE49-F238E27FC236}">
                <a16:creationId xmlns:a16="http://schemas.microsoft.com/office/drawing/2014/main" id="{99897510-82D1-4926-98EB-A0D41C7D235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7442" y="448284"/>
            <a:ext cx="2194558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5947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667000"/>
            <a:ext cx="10288693" cy="3660648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073BA09-65BC-4D9A-813C-9AE442611F37}"/>
              </a:ext>
            </a:extLst>
          </p:cNvPr>
          <p:cNvSpPr txBox="1">
            <a:spLocks/>
          </p:cNvSpPr>
          <p:nvPr userDrawn="1"/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5D5E4F5-831A-469B-873F-3C351F3E41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56612"/>
            <a:ext cx="1245973" cy="533988"/>
          </a:xfrm>
          <a:prstGeom prst="rect">
            <a:avLst/>
          </a:prstGeom>
        </p:spPr>
      </p:pic>
      <p:pic>
        <p:nvPicPr>
          <p:cNvPr id="13" name="Picture 2" descr="https://lh3.googleusercontent.com/proxy/fsjX45BWbJYrAv5fSY29LUnFRxlGxT-cW0EUZ2PaxQRal8F9QmjnJto56RB4_0vA35A-CNaA-bO4qVYVIiD9gU8rBr00RUbCX35bTzUMQ_5-aQaluoujodoVUttYH9bzIGhS">
            <a:extLst>
              <a:ext uri="{FF2B5EF4-FFF2-40B4-BE49-F238E27FC236}">
                <a16:creationId xmlns:a16="http://schemas.microsoft.com/office/drawing/2014/main" id="{9E4243D4-825A-4907-A3C3-04F79128274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7442" y="448284"/>
            <a:ext cx="2194558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5529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C32AA18-0E7D-4A36-8C41-81B0DD960F21}"/>
              </a:ext>
            </a:extLst>
          </p:cNvPr>
          <p:cNvSpPr txBox="1">
            <a:spLocks/>
          </p:cNvSpPr>
          <p:nvPr userDrawn="1"/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0B03C24-BA34-4769-BDC7-4813363C0F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56612"/>
            <a:ext cx="1245973" cy="533988"/>
          </a:xfrm>
          <a:prstGeom prst="rect">
            <a:avLst/>
          </a:prstGeom>
        </p:spPr>
      </p:pic>
      <p:pic>
        <p:nvPicPr>
          <p:cNvPr id="12" name="Picture 2" descr="https://lh3.googleusercontent.com/proxy/fsjX45BWbJYrAv5fSY29LUnFRxlGxT-cW0EUZ2PaxQRal8F9QmjnJto56RB4_0vA35A-CNaA-bO4qVYVIiD9gU8rBr00RUbCX35bTzUMQ_5-aQaluoujodoVUttYH9bzIGhS">
            <a:extLst>
              <a:ext uri="{FF2B5EF4-FFF2-40B4-BE49-F238E27FC236}">
                <a16:creationId xmlns:a16="http://schemas.microsoft.com/office/drawing/2014/main" id="{D07E60CC-51AD-4410-9243-12154F6DC3C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7442" y="448284"/>
            <a:ext cx="2194558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425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sea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8344022-58A0-4F4B-92DF-9BD81E7F71A0}"/>
              </a:ext>
            </a:extLst>
          </p:cNvPr>
          <p:cNvSpPr txBox="1">
            <a:spLocks/>
          </p:cNvSpPr>
          <p:nvPr userDrawn="1"/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C990519-323D-4E13-978B-FF1278CFF5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56612"/>
            <a:ext cx="1245973" cy="533988"/>
          </a:xfrm>
          <a:prstGeom prst="rect">
            <a:avLst/>
          </a:prstGeom>
        </p:spPr>
      </p:pic>
      <p:pic>
        <p:nvPicPr>
          <p:cNvPr id="12" name="Picture 2" descr="https://lh3.googleusercontent.com/proxy/fsjX45BWbJYrAv5fSY29LUnFRxlGxT-cW0EUZ2PaxQRal8F9QmjnJto56RB4_0vA35A-CNaA-bO4qVYVIiD9gU8rBr00RUbCX35bTzUMQ_5-aQaluoujodoVUttYH9bzIGhS">
            <a:extLst>
              <a:ext uri="{FF2B5EF4-FFF2-40B4-BE49-F238E27FC236}">
                <a16:creationId xmlns:a16="http://schemas.microsoft.com/office/drawing/2014/main" id="{EBF521C3-7173-4CAF-87B5-730239596BC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7442" y="448284"/>
            <a:ext cx="2194558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4886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149718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32375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176658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53620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Blue_Triangle patch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05BCA9F-FC20-461D-9118-7EC2AC28D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75958" y="0"/>
            <a:ext cx="9016043" cy="6858000"/>
          </a:xfrm>
          <a:custGeom>
            <a:avLst/>
            <a:gdLst>
              <a:gd name="connsiteX0" fmla="*/ 5153328 w 9016043"/>
              <a:gd name="connsiteY0" fmla="*/ 0 h 6858000"/>
              <a:gd name="connsiteX1" fmla="*/ 9016043 w 9016043"/>
              <a:gd name="connsiteY1" fmla="*/ 0 h 6858000"/>
              <a:gd name="connsiteX2" fmla="*/ 9016043 w 9016043"/>
              <a:gd name="connsiteY2" fmla="*/ 6858000 h 6858000"/>
              <a:gd name="connsiteX3" fmla="*/ 0 w 9016043"/>
              <a:gd name="connsiteY3" fmla="*/ 6858000 h 6858000"/>
              <a:gd name="connsiteX4" fmla="*/ 5153328 w 9016043"/>
              <a:gd name="connsiteY4" fmla="*/ 681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16043" h="6858000">
                <a:moveTo>
                  <a:pt x="5153328" y="0"/>
                </a:moveTo>
                <a:lnTo>
                  <a:pt x="9016043" y="0"/>
                </a:lnTo>
                <a:lnTo>
                  <a:pt x="9016043" y="6858000"/>
                </a:lnTo>
                <a:lnTo>
                  <a:pt x="0" y="6858000"/>
                </a:lnTo>
                <a:lnTo>
                  <a:pt x="5153328" y="68183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DCEFB04-DBAA-4B73-947B-07EBAA8ABB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2447" y="441960"/>
            <a:ext cx="1046585" cy="5486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39AAD0A-62F4-45A0-8567-14CB4E0E1B6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56612"/>
            <a:ext cx="1245973" cy="53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092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1" y="2667000"/>
            <a:ext cx="5775960" cy="3660648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29399" y="2667000"/>
            <a:ext cx="5013959" cy="3660775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FC863BA-29FD-47F9-AEAA-AF7F55F3FE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42137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 and Image_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1" y="2667000"/>
            <a:ext cx="5775960" cy="3660648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29399" y="2667000"/>
            <a:ext cx="5013959" cy="3660775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0DFCDA8-8339-4CCA-ACB4-BDFF67AFF4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33771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 and Image_Top shape whit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34001" y="112976"/>
            <a:ext cx="6858000" cy="6745024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E59725C5-1168-4A5F-B420-8E056201968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5400000">
            <a:off x="5238089" y="208890"/>
            <a:ext cx="6745024" cy="6553200"/>
          </a:xfrm>
          <a:gradFill flip="none" rotWithShape="1">
            <a:gsLst>
              <a:gs pos="0">
                <a:schemeClr val="bg1"/>
              </a:gs>
              <a:gs pos="82000">
                <a:schemeClr val="bg1">
                  <a:alpha val="0"/>
                </a:schemeClr>
              </a:gs>
            </a:gsLst>
            <a:lin ang="16200000" scaled="1"/>
            <a:tileRect/>
          </a:gra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/>
              <a:t>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1" y="2667000"/>
            <a:ext cx="5775960" cy="3660648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7532AFA8-ADE4-4C3E-AF0A-235C724999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47721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  <p15:guide id="3" pos="43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 and half horizontal Image_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8641" y="2667001"/>
            <a:ext cx="11094718" cy="1757126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4709677"/>
            <a:ext cx="11094717" cy="1500876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4232B29A-2701-4A73-83CF-09E0AB1B2D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46410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 and half Image_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8641" y="2667001"/>
            <a:ext cx="5775959" cy="3543552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53200" y="2667001"/>
            <a:ext cx="5090157" cy="3543552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A52166E-5DA9-4AA1-9355-E8DBFDD90A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64095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Title Content and 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735623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4617492"/>
            <a:ext cx="9890759" cy="1527048"/>
          </a:xfrm>
        </p:spPr>
        <p:txBody>
          <a:bodyPr lIns="91440" rIns="9144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9FF8476-DF8C-4276-8CF6-44BC91B88C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700533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Title Two column Content and 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735623"/>
            <a:ext cx="111099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1" y="4617492"/>
            <a:ext cx="5212080" cy="1527048"/>
          </a:xfrm>
        </p:spPr>
        <p:txBody>
          <a:bodyPr lIns="91440" rIns="9144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E93A96C6-A4F2-43F1-A47D-0D52EF29954B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446520" y="4617492"/>
            <a:ext cx="5212080" cy="1527048"/>
          </a:xfrm>
        </p:spPr>
        <p:txBody>
          <a:bodyPr lIns="91440" rIns="9144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FC5AD12C-F7F6-431D-ABA4-F7E37CACEA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900304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alf Image Title Two column Content and 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1698" y="3735622"/>
            <a:ext cx="5013960" cy="2408917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38376498-C218-4EDB-8416-A59802EF2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39000" y="1981199"/>
            <a:ext cx="4389542" cy="4163339"/>
          </a:xfrm>
          <a:solidFill>
            <a:schemeClr val="bg1"/>
          </a:solidFill>
          <a:ln w="28575">
            <a:solidFill>
              <a:schemeClr val="accent2"/>
            </a:solidFill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/>
              <a:t>I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E93A96C6-A4F2-43F1-A47D-0D52EF29954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589520" y="2286000"/>
            <a:ext cx="3688080" cy="3581400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accent2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Important Content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EC81B64-070E-43F3-BCB5-833AB965D6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3717925"/>
            <a:ext cx="914400" cy="930275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D5893EC-1256-429B-9581-379342C236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664319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Multiple images Title Two column Content and 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0" y="4176259"/>
            <a:ext cx="4343400" cy="1968280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96DE17A8-F4B7-4571-A6E8-FD28BA425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42834" y="1066801"/>
            <a:ext cx="3505199" cy="507773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9D9A0502-98A2-467D-BE1C-CE8391C73B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191000" y="4343400"/>
            <a:ext cx="2743200" cy="180113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8298DB4E-3B92-4CA4-852A-9F647E721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191000" y="1066801"/>
            <a:ext cx="2743200" cy="3126023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E528B4D-15E8-4161-96F7-75D0217AD2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69429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with Top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67450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C67066A-9B9E-468B-97C6-94BF615FA9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2AF7E6-6C19-4A41-BFA5-44C4F2A37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5181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1124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FC59837-0A86-4467-BB38-E2AC882F3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857779-E765-4EC2-825C-B8E41285A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5181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46070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6" name="Text Placeholder 16">
            <a:extLst>
              <a:ext uri="{FF2B5EF4-FFF2-40B4-BE49-F238E27FC236}">
                <a16:creationId xmlns:a16="http://schemas.microsoft.com/office/drawing/2014/main" id="{16932398-C947-4474-88D6-4117EC39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61801" y="1189969"/>
            <a:ext cx="4389542" cy="4677431"/>
          </a:xfrm>
          <a:solidFill>
            <a:schemeClr val="bg1">
              <a:alpha val="88000"/>
            </a:schemeClr>
          </a:solidFill>
          <a:ln w="28575">
            <a:solidFill>
              <a:schemeClr val="accent2"/>
            </a:solidFill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FDA84E-9F5D-4D50-8133-68FB098D713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612321" y="1494770"/>
            <a:ext cx="3688080" cy="3915430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Important Content</a:t>
            </a:r>
            <a:endParaRPr lang="en-GB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AE16EF6-8987-4193-B346-1BEA14401C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2D4840-4EB5-4438-9A16-D0006A68A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64132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91470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6" name="Text Placeholder 16">
            <a:extLst>
              <a:ext uri="{FF2B5EF4-FFF2-40B4-BE49-F238E27FC236}">
                <a16:creationId xmlns:a16="http://schemas.microsoft.com/office/drawing/2014/main" id="{16932398-C947-4474-88D6-4117EC39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2269" y="1189969"/>
            <a:ext cx="4389542" cy="4677431"/>
          </a:xfrm>
          <a:solidFill>
            <a:schemeClr val="accent2">
              <a:alpha val="88000"/>
            </a:schemeClr>
          </a:solidFill>
          <a:ln w="28575">
            <a:solidFill>
              <a:schemeClr val="accent2"/>
            </a:solidFill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/>
              <a:t>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FDA84E-9F5D-4D50-8133-68FB098D713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02789" y="1494770"/>
            <a:ext cx="3688080" cy="3915430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bg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Important Content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AC89BA5-7D71-4838-92DC-A9DD44EC05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614DBA-0879-4C83-B4B4-EECB085A2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4419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19768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Content and half Image_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4021648"/>
            <a:ext cx="5090157" cy="1884265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3429000"/>
            <a:ext cx="5090157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2E79C3B8-3CB6-4D76-8182-4489C35C869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527803" y="4021648"/>
            <a:ext cx="5090157" cy="1884265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0CBC5711-960A-4093-BF8D-E1FB5C4179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27803" y="3429000"/>
            <a:ext cx="5090157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423061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6C4C965C-0B8E-48F5-AAAC-C3237DC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527803" y="2423061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94646A1-59D8-49D7-B0E1-B7771AB22D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80668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ubtitle Content and half Image_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4021648"/>
            <a:ext cx="3474720" cy="1884265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3429000"/>
            <a:ext cx="3474720" cy="424732"/>
          </a:xfrm>
          <a:noFill/>
        </p:spPr>
        <p:txBody>
          <a:bodyPr wrap="square" lIns="91440" rIns="9144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2E79C3B8-3CB6-4D76-8182-4489C35C869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358640" y="4021648"/>
            <a:ext cx="3474720" cy="1884265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0CBC5711-960A-4093-BF8D-E1FB5C4179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8640" y="3429000"/>
            <a:ext cx="3474720" cy="424732"/>
          </a:xfrm>
          <a:noFill/>
        </p:spPr>
        <p:txBody>
          <a:bodyPr wrap="square" lIns="91440" rIns="91440">
            <a:no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423061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6C4C965C-0B8E-48F5-AAAC-C3237DC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358640" y="2423061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F4C1E55C-86D8-4053-9865-59D5B4F8A350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8640" y="4021648"/>
            <a:ext cx="3474720" cy="1884265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3B68B60C-9D86-4961-A5CE-AB650CA3364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68640" y="3429000"/>
            <a:ext cx="3474720" cy="424732"/>
          </a:xfrm>
          <a:noFill/>
        </p:spPr>
        <p:txBody>
          <a:bodyPr wrap="square" lIns="91440" rIns="9144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AFE200E7-D3F0-41C3-92B0-E09677035A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168336" y="2423061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520633DF-6AFD-4B07-9AFD-09317A9CC6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66824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con Content 2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62600" y="2438400"/>
            <a:ext cx="5901458" cy="975260"/>
          </a:xfrm>
        </p:spPr>
        <p:txBody>
          <a:bodyPr lIns="91440" rIns="91440" anchor="ctr">
            <a:noAutofit/>
          </a:bodyPr>
          <a:lstStyle>
            <a:lvl1pPr>
              <a:defRPr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713664"/>
            <a:ext cx="3474720" cy="424732"/>
          </a:xfrm>
          <a:noFill/>
        </p:spPr>
        <p:txBody>
          <a:bodyPr wrap="square" lIns="91440" rIns="9144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564258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0" name="Content Placeholder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562600" y="4391622"/>
            <a:ext cx="5901458" cy="975260"/>
          </a:xfrm>
        </p:spPr>
        <p:txBody>
          <a:bodyPr lIns="91440" rIns="91440" anchor="ctr">
            <a:noAutofit/>
          </a:bodyPr>
          <a:lstStyle>
            <a:lvl1pPr>
              <a:defRPr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0" y="4666886"/>
            <a:ext cx="3474720" cy="424732"/>
          </a:xfrm>
          <a:noFill/>
        </p:spPr>
        <p:txBody>
          <a:bodyPr wrap="square" lIns="91440" rIns="91440">
            <a:no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48944" y="4517480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62157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con Content 3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62600" y="2423061"/>
            <a:ext cx="5901458" cy="1005939"/>
          </a:xfrm>
        </p:spPr>
        <p:txBody>
          <a:bodyPr lIns="91440" rIns="91440"/>
          <a:lstStyle>
            <a:lvl1pPr>
              <a:defRPr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713664"/>
            <a:ext cx="3810000" cy="424732"/>
          </a:xfrm>
          <a:noFill/>
        </p:spPr>
        <p:txBody>
          <a:bodyPr wrap="square" lIns="91440" rIns="91440" anchor="ctr">
            <a:sp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564258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0" name="Content Placeholder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562600" y="3556396"/>
            <a:ext cx="5901458" cy="1005939"/>
          </a:xfrm>
        </p:spPr>
        <p:txBody>
          <a:bodyPr lIns="91440" rIns="91440"/>
          <a:lstStyle>
            <a:lvl1pPr>
              <a:defRPr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0" y="3846999"/>
            <a:ext cx="3810000" cy="424732"/>
          </a:xfrm>
          <a:noFill/>
        </p:spPr>
        <p:txBody>
          <a:bodyPr wrap="square" lIns="91440" rIns="91440" anchor="ctr">
            <a:sp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48944" y="3697593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3FD6DDB9-4D92-43F8-B746-ABBAB109CA1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562600" y="4689732"/>
            <a:ext cx="5901458" cy="1005939"/>
          </a:xfrm>
        </p:spPr>
        <p:txBody>
          <a:bodyPr lIns="91440" rIns="91440"/>
          <a:lstStyle>
            <a:lvl1pPr>
              <a:defRPr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13E2F95F-BD26-4AA8-941E-3993C9F1DB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24000" y="4980335"/>
            <a:ext cx="3810000" cy="424732"/>
          </a:xfrm>
          <a:noFill/>
        </p:spPr>
        <p:txBody>
          <a:bodyPr wrap="square" lIns="91440" rIns="91440" anchor="ctr">
            <a:spAutoFit/>
          </a:bodyPr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68F52DD2-B3F0-4652-8C7B-96406F99F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548944" y="4830929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8474110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patch Icon Content 3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151214" y="2035302"/>
            <a:ext cx="4312844" cy="914490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840" y="2280181"/>
            <a:ext cx="4937760" cy="424732"/>
          </a:xfrm>
          <a:noFill/>
        </p:spPr>
        <p:txBody>
          <a:bodyPr wrap="square" lIns="91440" rIns="91440" anchor="ctr">
            <a:noAutofit/>
          </a:bodyPr>
          <a:lstStyle>
            <a:lvl1pPr marL="0" indent="0" algn="r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756426" y="1935993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0" name="Content Placeholder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6071132" y="3576256"/>
            <a:ext cx="5392925" cy="914490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8640" y="3846999"/>
            <a:ext cx="4023360" cy="424732"/>
          </a:xfrm>
          <a:noFill/>
        </p:spPr>
        <p:txBody>
          <a:bodyPr wrap="square" lIns="91440" rIns="91440" anchor="ctr">
            <a:noAutofit/>
          </a:bodyPr>
          <a:lstStyle>
            <a:lvl1pPr marL="0" indent="0" algn="r">
              <a:buNone/>
              <a:defRPr sz="20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774508" y="3502811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3FD6DDB9-4D92-43F8-B746-ABBAB109CA1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4949699" y="5117210"/>
            <a:ext cx="6514359" cy="914490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13E2F95F-BD26-4AA8-941E-3993C9F1DB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48641" y="5362089"/>
            <a:ext cx="2956560" cy="424732"/>
          </a:xfrm>
          <a:noFill/>
        </p:spPr>
        <p:txBody>
          <a:bodyPr wrap="square" lIns="91440" rIns="91440" anchor="ctr">
            <a:noAutofit/>
          </a:bodyPr>
          <a:lstStyle>
            <a:lvl1pPr marL="0" indent="0" algn="r">
              <a:buNone/>
              <a:defRPr sz="20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68F52DD2-B3F0-4652-8C7B-96406F99F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680392" y="5017901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9F57DF2-7AB9-4D3A-AADE-E93D5621B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589743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patch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B4884FC-8C22-42B9-9E84-2B12AC733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2018097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6B9C406-BFD3-481F-9B48-3DCA3A330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751896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AF3D50D-B3D8-4A41-84D8-4BE250D1B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9485696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icture Placeholder 8">
            <a:extLst>
              <a:ext uri="{FF2B5EF4-FFF2-40B4-BE49-F238E27FC236}">
                <a16:creationId xmlns:a16="http://schemas.microsoft.com/office/drawing/2014/main" id="{D7401DA1-CBDE-40D5-856F-25C28280F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3401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 1</a:t>
            </a:r>
          </a:p>
        </p:txBody>
      </p:sp>
      <p:sp>
        <p:nvSpPr>
          <p:cNvPr id="30" name="Picture Placeholder 8">
            <a:extLst>
              <a:ext uri="{FF2B5EF4-FFF2-40B4-BE49-F238E27FC236}">
                <a16:creationId xmlns:a16="http://schemas.microsoft.com/office/drawing/2014/main" id="{6321F101-EC7B-4128-A7FA-373AC507D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267200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 2</a:t>
            </a:r>
          </a:p>
        </p:txBody>
      </p:sp>
      <p:sp>
        <p:nvSpPr>
          <p:cNvPr id="31" name="Picture Placeholder 8">
            <a:extLst>
              <a:ext uri="{FF2B5EF4-FFF2-40B4-BE49-F238E27FC236}">
                <a16:creationId xmlns:a16="http://schemas.microsoft.com/office/drawing/2014/main" id="{229667AF-39CB-43E6-8D30-A2DDF8365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01000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 3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125C62A5-1A39-471E-B819-35EB9F8B0C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5542992"/>
            <a:ext cx="3642359" cy="424732"/>
          </a:xfrm>
          <a:noFill/>
        </p:spPr>
        <p:txBody>
          <a:bodyPr wrap="square" lIns="91440" rIns="9144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EB4CA538-2AD9-458A-B582-2FBFEAF60C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67200" y="5542992"/>
            <a:ext cx="3642359" cy="424732"/>
          </a:xfrm>
          <a:noFill/>
        </p:spPr>
        <p:txBody>
          <a:bodyPr wrap="square" lIns="91440" rIns="9144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857C263B-EA99-4350-84C0-08B9746AEC0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01000" y="5542992"/>
            <a:ext cx="3642359" cy="424732"/>
          </a:xfrm>
          <a:noFill/>
        </p:spPr>
        <p:txBody>
          <a:bodyPr wrap="square" lIns="91440" rIns="9144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</p:spTree>
    <p:extLst>
      <p:ext uri="{BB962C8B-B14F-4D97-AF65-F5344CB8AC3E}">
        <p14:creationId xmlns:p14="http://schemas.microsoft.com/office/powerpoint/2010/main" val="1184759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67018F95-FB03-45AC-8BA0-06C63353D6A7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4236720" y="5689918"/>
            <a:ext cx="0" cy="1005839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D38EBC3E-5FED-4217-B5E1-0D38EBE58342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4846320" y="4868062"/>
            <a:ext cx="0" cy="1005839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80BB61E1-6A5F-4789-B82C-D17472C9054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5469986" y="4046205"/>
            <a:ext cx="0" cy="1005839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ACE6818E-A85F-485F-B946-EA91494B59FF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096000" y="3224347"/>
            <a:ext cx="0" cy="1005839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A9EE194B-1226-4FBD-877D-430491BC1D78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7284720" y="1580628"/>
            <a:ext cx="0" cy="1005839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643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51663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B4884FC-8C22-42B9-9E84-2B12AC733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751397" y="5027659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icture Placeholder 8">
            <a:extLst>
              <a:ext uri="{FF2B5EF4-FFF2-40B4-BE49-F238E27FC236}">
                <a16:creationId xmlns:a16="http://schemas.microsoft.com/office/drawing/2014/main" id="{D7401DA1-CBDE-40D5-856F-25C28280F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23902" y="2057402"/>
            <a:ext cx="2743197" cy="274319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125C62A5-1A39-471E-B819-35EB9F8B0C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1021" y="5307558"/>
            <a:ext cx="3108959" cy="424732"/>
          </a:xfrm>
          <a:noFill/>
        </p:spPr>
        <p:txBody>
          <a:bodyPr wrap="square" lIns="91440" rIns="9144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2FD9C5C0-2B13-4BD9-BA25-5F692DE9E82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1021" y="5688559"/>
            <a:ext cx="3108959" cy="323629"/>
          </a:xfrm>
          <a:noFill/>
        </p:spPr>
        <p:txBody>
          <a:bodyPr wrap="square" lIns="91440" rIns="9144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35" name="Slide Number Placeholder 5">
            <a:extLst>
              <a:ext uri="{FF2B5EF4-FFF2-40B4-BE49-F238E27FC236}">
                <a16:creationId xmlns:a16="http://schemas.microsoft.com/office/drawing/2014/main" id="{4483611C-B1EA-4EB8-93B1-96F9D0E2ABDF}"/>
              </a:ext>
            </a:extLst>
          </p:cNvPr>
          <p:cNvSpPr txBox="1">
            <a:spLocks/>
          </p:cNvSpPr>
          <p:nvPr userDrawn="1"/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7" name="Text Placeholder 7">
            <a:extLst>
              <a:ext uri="{FF2B5EF4-FFF2-40B4-BE49-F238E27FC236}">
                <a16:creationId xmlns:a16="http://schemas.microsoft.com/office/drawing/2014/main" id="{A2B17085-5F35-449D-88CB-E49E4A4D1D9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003386" y="4466022"/>
            <a:ext cx="7407814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Name</a:t>
            </a:r>
          </a:p>
        </p:txBody>
      </p:sp>
      <p:sp>
        <p:nvSpPr>
          <p:cNvPr id="88" name="Text Placeholder 7">
            <a:extLst>
              <a:ext uri="{FF2B5EF4-FFF2-40B4-BE49-F238E27FC236}">
                <a16:creationId xmlns:a16="http://schemas.microsoft.com/office/drawing/2014/main" id="{A8968A30-AA94-45AC-8E82-30D5104865DA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393786" y="5287881"/>
            <a:ext cx="6417214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Name</a:t>
            </a: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909AA6BC-678C-43F9-B263-1F629D3F4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3733800" y="1261686"/>
            <a:ext cx="3716730" cy="4931151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4CBB1761-57A1-439A-A428-1A7C06C691F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7953450" y="758767"/>
            <a:ext cx="0" cy="1005839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21E80E04-6250-4528-B93E-4C1F976DD1DC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711720" y="2402488"/>
            <a:ext cx="0" cy="1005839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 Placeholder 7">
            <a:extLst>
              <a:ext uri="{FF2B5EF4-FFF2-40B4-BE49-F238E27FC236}">
                <a16:creationId xmlns:a16="http://schemas.microsoft.com/office/drawing/2014/main" id="{EFE12FA6-D84B-436C-BCD9-1FC658E19A1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784186" y="6109738"/>
            <a:ext cx="7407814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Name</a:t>
            </a:r>
          </a:p>
        </p:txBody>
      </p:sp>
      <p:sp>
        <p:nvSpPr>
          <p:cNvPr id="132" name="Text Placeholder 7">
            <a:extLst>
              <a:ext uri="{FF2B5EF4-FFF2-40B4-BE49-F238E27FC236}">
                <a16:creationId xmlns:a16="http://schemas.microsoft.com/office/drawing/2014/main" id="{5AA9ACB8-A421-4534-B858-399CF7D968A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629327" y="3644163"/>
            <a:ext cx="7407814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Name</a:t>
            </a:r>
          </a:p>
        </p:txBody>
      </p:sp>
      <p:sp>
        <p:nvSpPr>
          <p:cNvPr id="133" name="Text Placeholder 7">
            <a:extLst>
              <a:ext uri="{FF2B5EF4-FFF2-40B4-BE49-F238E27FC236}">
                <a16:creationId xmlns:a16="http://schemas.microsoft.com/office/drawing/2014/main" id="{8C8EF22A-88C1-45DB-BE39-AFF188D3FCC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239000" y="2819954"/>
            <a:ext cx="7407814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Name</a:t>
            </a:r>
          </a:p>
        </p:txBody>
      </p:sp>
      <p:sp>
        <p:nvSpPr>
          <p:cNvPr id="134" name="Text Placeholder 7">
            <a:extLst>
              <a:ext uri="{FF2B5EF4-FFF2-40B4-BE49-F238E27FC236}">
                <a16:creationId xmlns:a16="http://schemas.microsoft.com/office/drawing/2014/main" id="{36810687-33A3-4B5D-BDDB-0AAC55A2A31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832186" y="2000447"/>
            <a:ext cx="7407814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Name</a:t>
            </a:r>
          </a:p>
        </p:txBody>
      </p:sp>
      <p:sp>
        <p:nvSpPr>
          <p:cNvPr id="135" name="Text Placeholder 7">
            <a:extLst>
              <a:ext uri="{FF2B5EF4-FFF2-40B4-BE49-F238E27FC236}">
                <a16:creationId xmlns:a16="http://schemas.microsoft.com/office/drawing/2014/main" id="{0DC10921-47AA-4B56-8580-0C31CD617DE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517986" y="1178589"/>
            <a:ext cx="7407814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3622213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Org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960064" y="1981200"/>
            <a:ext cx="1523993" cy="1523994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88864" y="2618469"/>
            <a:ext cx="3108959" cy="424732"/>
          </a:xfrm>
          <a:noFill/>
        </p:spPr>
        <p:txBody>
          <a:bodyPr wrap="square" lIns="91440" rIns="9144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88864" y="2999470"/>
            <a:ext cx="3108959" cy="323629"/>
          </a:xfrm>
          <a:noFill/>
        </p:spPr>
        <p:txBody>
          <a:bodyPr wrap="square" lIns="91440" rIns="9144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46423" y="665228"/>
            <a:ext cx="0" cy="740664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8112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20494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20494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6400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349294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49294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544977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59044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59044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72595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68794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968794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9066634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775905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75905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372609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Org Char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596641" y="1981200"/>
            <a:ext cx="1523993" cy="1523994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25441" y="2618469"/>
            <a:ext cx="3108959" cy="424732"/>
          </a:xfrm>
          <a:noFill/>
        </p:spPr>
        <p:txBody>
          <a:bodyPr wrap="square" lIns="91440" rIns="9144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25441" y="2999470"/>
            <a:ext cx="3108959" cy="323629"/>
          </a:xfrm>
          <a:noFill/>
        </p:spPr>
        <p:txBody>
          <a:bodyPr wrap="square" lIns="91440" rIns="9144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-112012"/>
            <a:ext cx="0" cy="896112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0527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2000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2000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8815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90800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90800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69127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00550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00550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5010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0300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0300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308140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17411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17411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31" name="Picture Placeholder 8">
            <a:extLst>
              <a:ext uri="{FF2B5EF4-FFF2-40B4-BE49-F238E27FC236}">
                <a16:creationId xmlns:a16="http://schemas.microsoft.com/office/drawing/2014/main" id="{49030BC1-7B5E-4BBD-AB44-8615DCFD4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10115251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10ED1CED-11B2-4927-93A4-CE47939F0A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824522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39E2E141-317E-41F9-853F-B96493C8FB9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824522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3782655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Org Char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178095" y="1905000"/>
            <a:ext cx="1255400" cy="1255400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01136" y="2288331"/>
            <a:ext cx="3108959" cy="290097"/>
          </a:xfrm>
          <a:noFill/>
        </p:spPr>
        <p:txBody>
          <a:bodyPr wrap="square" lIns="91440" rIns="9144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01136" y="2566041"/>
            <a:ext cx="3108959" cy="221043"/>
          </a:xfrm>
          <a:noFill/>
        </p:spPr>
        <p:txBody>
          <a:bodyPr wrap="square" lIns="91440" rIns="9144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-670561"/>
            <a:ext cx="0" cy="896112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10984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2000" y="4327380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2000" y="4497392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29272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90800" y="4327380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90800" y="4497392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0" hasCustomPrompt="1"/>
          </p:nvPr>
        </p:nvSpPr>
        <p:spPr>
          <a:xfrm>
            <a:off x="473699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00550" y="4327380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00550" y="4497392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65467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0300" y="4327380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0300" y="4497392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6" hasCustomPrompt="1"/>
          </p:nvPr>
        </p:nvSpPr>
        <p:spPr>
          <a:xfrm>
            <a:off x="8353860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17411" y="4327380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17411" y="4497392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31" name="Picture Placeholder 8">
            <a:extLst>
              <a:ext uri="{FF2B5EF4-FFF2-40B4-BE49-F238E27FC236}">
                <a16:creationId xmlns:a16="http://schemas.microsoft.com/office/drawing/2014/main" id="{49030BC1-7B5E-4BBD-AB44-8615DCFD4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9" hasCustomPrompt="1"/>
          </p:nvPr>
        </p:nvSpPr>
        <p:spPr>
          <a:xfrm>
            <a:off x="10160971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10ED1CED-11B2-4927-93A4-CE47939F0A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824522" y="4327380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39E2E141-317E-41F9-853F-B96493C8FB9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824522" y="4497392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69BD202-1C38-47A5-8B06-0AADB78AA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2642433"/>
            <a:ext cx="0" cy="5564151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icture Placeholder 8">
            <a:extLst>
              <a:ext uri="{FF2B5EF4-FFF2-40B4-BE49-F238E27FC236}">
                <a16:creationId xmlns:a16="http://schemas.microsoft.com/office/drawing/2014/main" id="{68CF0B9D-069C-46BA-9B77-7BDE114F3E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45" hasCustomPrompt="1"/>
          </p:nvPr>
        </p:nvSpPr>
        <p:spPr>
          <a:xfrm>
            <a:off x="292724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39" name="Text Placeholder 7">
            <a:extLst>
              <a:ext uri="{FF2B5EF4-FFF2-40B4-BE49-F238E27FC236}">
                <a16:creationId xmlns:a16="http://schemas.microsoft.com/office/drawing/2014/main" id="{6EB5CB55-9BF0-4309-AA93-9540CDA1CE2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590800" y="5988389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0" name="Text Placeholder 7">
            <a:extLst>
              <a:ext uri="{FF2B5EF4-FFF2-40B4-BE49-F238E27FC236}">
                <a16:creationId xmlns:a16="http://schemas.microsoft.com/office/drawing/2014/main" id="{184A6FF6-89E5-41B3-83AD-E1F1AC1C7187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590800" y="6158401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41" name="Picture Placeholder 8">
            <a:extLst>
              <a:ext uri="{FF2B5EF4-FFF2-40B4-BE49-F238E27FC236}">
                <a16:creationId xmlns:a16="http://schemas.microsoft.com/office/drawing/2014/main" id="{65909E03-0C86-44C4-9260-484E8CF63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48" hasCustomPrompt="1"/>
          </p:nvPr>
        </p:nvSpPr>
        <p:spPr>
          <a:xfrm>
            <a:off x="473699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42" name="Text Placeholder 7">
            <a:extLst>
              <a:ext uri="{FF2B5EF4-FFF2-40B4-BE49-F238E27FC236}">
                <a16:creationId xmlns:a16="http://schemas.microsoft.com/office/drawing/2014/main" id="{0D08C690-4C72-47C4-ADBC-6DBFC463FC3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400550" y="5988389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3" name="Text Placeholder 7">
            <a:extLst>
              <a:ext uri="{FF2B5EF4-FFF2-40B4-BE49-F238E27FC236}">
                <a16:creationId xmlns:a16="http://schemas.microsoft.com/office/drawing/2014/main" id="{FEBB122E-6E5D-4B48-91C0-C6EB8BA3D2D9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400550" y="6158401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44" name="Picture Placeholder 8">
            <a:extLst>
              <a:ext uri="{FF2B5EF4-FFF2-40B4-BE49-F238E27FC236}">
                <a16:creationId xmlns:a16="http://schemas.microsoft.com/office/drawing/2014/main" id="{A968314E-9F6B-4D90-BC2A-C5BB6AC70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51" hasCustomPrompt="1"/>
          </p:nvPr>
        </p:nvSpPr>
        <p:spPr>
          <a:xfrm>
            <a:off x="654674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98FF5C01-8CE1-475F-A59A-011328494FC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210300" y="5988389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6" name="Text Placeholder 7">
            <a:extLst>
              <a:ext uri="{FF2B5EF4-FFF2-40B4-BE49-F238E27FC236}">
                <a16:creationId xmlns:a16="http://schemas.microsoft.com/office/drawing/2014/main" id="{DC690F93-088F-498C-9B26-2DCE00A1145F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210300" y="6158401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47" name="Picture Placeholder 8">
            <a:extLst>
              <a:ext uri="{FF2B5EF4-FFF2-40B4-BE49-F238E27FC236}">
                <a16:creationId xmlns:a16="http://schemas.microsoft.com/office/drawing/2014/main" id="{1D462CE1-BEE9-45C4-AB54-354D05E69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54" hasCustomPrompt="1"/>
          </p:nvPr>
        </p:nvSpPr>
        <p:spPr>
          <a:xfrm>
            <a:off x="8353860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48" name="Text Placeholder 7">
            <a:extLst>
              <a:ext uri="{FF2B5EF4-FFF2-40B4-BE49-F238E27FC236}">
                <a16:creationId xmlns:a16="http://schemas.microsoft.com/office/drawing/2014/main" id="{9FA2731A-D1B2-4144-8373-12B9313F9BF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8017411" y="5988389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9" name="Text Placeholder 7">
            <a:extLst>
              <a:ext uri="{FF2B5EF4-FFF2-40B4-BE49-F238E27FC236}">
                <a16:creationId xmlns:a16="http://schemas.microsoft.com/office/drawing/2014/main" id="{F61DF59D-6B27-4EC6-A151-0F9B99DC8051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017411" y="6158401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91C8797C-BF43-44CD-B01A-4606E4C0D9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2447" y="441960"/>
            <a:ext cx="1046585" cy="548640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55FB2889-59E9-4388-A487-118D3F53B63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56612"/>
            <a:ext cx="1245973" cy="53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4621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_Org Char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98FF5C01-8CE1-475F-A59A-011328494FC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775349" y="5213990"/>
            <a:ext cx="1587295" cy="485070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2" name="Text Placeholder 7">
            <a:extLst>
              <a:ext uri="{FF2B5EF4-FFF2-40B4-BE49-F238E27FC236}">
                <a16:creationId xmlns:a16="http://schemas.microsoft.com/office/drawing/2014/main" id="{0D08C690-4C72-47C4-ADBC-6DBFC463FC3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965599" y="5213990"/>
            <a:ext cx="1587295" cy="485075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39" name="Text Placeholder 7">
            <a:extLst>
              <a:ext uri="{FF2B5EF4-FFF2-40B4-BE49-F238E27FC236}">
                <a16:creationId xmlns:a16="http://schemas.microsoft.com/office/drawing/2014/main" id="{6EB5CB55-9BF0-4309-AA93-9540CDA1CE2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155849" y="5213990"/>
            <a:ext cx="1587295" cy="501010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709105" y="3576470"/>
            <a:ext cx="1587295" cy="503687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178095" y="925490"/>
            <a:ext cx="1255400" cy="1255400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01136" y="1308821"/>
            <a:ext cx="3108959" cy="290097"/>
          </a:xfrm>
          <a:noFill/>
        </p:spPr>
        <p:txBody>
          <a:bodyPr wrap="square" lIns="91440" rIns="9144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01136" y="1586531"/>
            <a:ext cx="3108959" cy="221043"/>
          </a:xfrm>
          <a:noFill/>
        </p:spPr>
        <p:txBody>
          <a:bodyPr wrap="square" lIns="91440" rIns="9144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183414" y="3059089"/>
            <a:ext cx="6112986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2597254" y="260189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260805" y="3576469"/>
            <a:ext cx="1587295" cy="50366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NAME</a:t>
            </a:r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4426054" y="260189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089605" y="3576470"/>
            <a:ext cx="1587295" cy="503692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0" hasCustomPrompt="1"/>
          </p:nvPr>
        </p:nvSpPr>
        <p:spPr>
          <a:xfrm>
            <a:off x="6235804" y="260189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899355" y="3576470"/>
            <a:ext cx="1587295" cy="503690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NAME</a:t>
            </a:r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8045554" y="260189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69BD202-1C38-47A5-8B06-0AADB78AA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124200" y="4650109"/>
            <a:ext cx="4451251" cy="1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icture Placeholder 8">
            <a:extLst>
              <a:ext uri="{FF2B5EF4-FFF2-40B4-BE49-F238E27FC236}">
                <a16:creationId xmlns:a16="http://schemas.microsoft.com/office/drawing/2014/main" id="{68CF0B9D-069C-46BA-9B77-7BDE114F3E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45" hasCustomPrompt="1"/>
          </p:nvPr>
        </p:nvSpPr>
        <p:spPr>
          <a:xfrm>
            <a:off x="3492298" y="419291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41" name="Picture Placeholder 8">
            <a:extLst>
              <a:ext uri="{FF2B5EF4-FFF2-40B4-BE49-F238E27FC236}">
                <a16:creationId xmlns:a16="http://schemas.microsoft.com/office/drawing/2014/main" id="{65909E03-0C86-44C4-9260-484E8CF63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48" hasCustomPrompt="1"/>
          </p:nvPr>
        </p:nvSpPr>
        <p:spPr>
          <a:xfrm>
            <a:off x="5302048" y="419291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44" name="Picture Placeholder 8">
            <a:extLst>
              <a:ext uri="{FF2B5EF4-FFF2-40B4-BE49-F238E27FC236}">
                <a16:creationId xmlns:a16="http://schemas.microsoft.com/office/drawing/2014/main" id="{A968314E-9F6B-4D90-BC2A-C5BB6AC70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51" hasCustomPrompt="1"/>
          </p:nvPr>
        </p:nvSpPr>
        <p:spPr>
          <a:xfrm>
            <a:off x="7111798" y="419291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4DD0BCB0-F8A1-49EA-A8A9-879EBF26A6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863787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patch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0005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Caption Content_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62484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3962400"/>
            <a:ext cx="4114800" cy="19812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4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57900" y="4114800"/>
            <a:ext cx="4876800" cy="1371602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381000" y="4840091"/>
            <a:ext cx="1219200" cy="225818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5029200" y="4840092"/>
            <a:ext cx="1219200" cy="225818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270573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Caption Content_Oran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62484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3962400"/>
            <a:ext cx="4114800" cy="19812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4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57900" y="4114800"/>
            <a:ext cx="4876800" cy="1371602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381000" y="4840091"/>
            <a:ext cx="1219200" cy="225818"/>
          </a:xfr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5029200" y="4840092"/>
            <a:ext cx="1219200" cy="225818"/>
          </a:xfrm>
          <a:solidFill>
            <a:schemeClr val="accent5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70586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752666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tx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172234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5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61092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489EE1C9-68AE-4BDD-B34C-9DE809C4D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2">
              <a:alpha val="84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9F89ADF8-2320-4EC3-98EA-5CB618A52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0"/>
            <a:ext cx="6781800" cy="6324600"/>
          </a:xfrm>
          <a:solidFill>
            <a:schemeClr val="tx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825" y="2265916"/>
            <a:ext cx="5314950" cy="3488998"/>
          </a:xfrm>
          <a:noFill/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74D12B-58A6-47D1-9B2D-697AB265C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53759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2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73FC1AA-8591-43A1-9962-1599E1A8AB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5482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1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160B2D8-3756-4781-A8DD-692C3F8959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10706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5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EEDA9EB-20CE-4EA1-9720-40FBEB456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36509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6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033509-FE6E-46FC-85C8-B777FBA2F1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8915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-Thank you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r>
              <a:rPr lang="en-US" noProof="0"/>
              <a:t>I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/>
            <a:endParaRPr lang="en-US" noProof="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/>
              <a:t>I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78135" y="1219200"/>
            <a:ext cx="7232465" cy="903638"/>
          </a:xfrm>
        </p:spPr>
        <p:txBody>
          <a:bodyPr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THANK yOU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/>
            <a:endParaRPr lang="en-US" noProof="0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39325193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-Thank y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2EC3EF4-A2D5-4058-977A-74A37AC36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02525 h 6858000"/>
              <a:gd name="connsiteX3" fmla="*/ 8273508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02525"/>
                </a:lnTo>
                <a:lnTo>
                  <a:pt x="8273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16">
            <a:extLst>
              <a:ext uri="{FF2B5EF4-FFF2-40B4-BE49-F238E27FC236}">
                <a16:creationId xmlns:a16="http://schemas.microsoft.com/office/drawing/2014/main" id="{4E7C74DD-4244-46B7-8336-30F7151DB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8074536" y="3124200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DC663CF-0C67-4619-B40E-7832C4DA1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custGeom>
            <a:avLst/>
            <a:gdLst>
              <a:gd name="connsiteX0" fmla="*/ 0 w 7810500"/>
              <a:gd name="connsiteY0" fmla="*/ 0 h 5638800"/>
              <a:gd name="connsiteX1" fmla="*/ 7810500 w 7810500"/>
              <a:gd name="connsiteY1" fmla="*/ 0 h 5638800"/>
              <a:gd name="connsiteX2" fmla="*/ 7810500 w 7810500"/>
              <a:gd name="connsiteY2" fmla="*/ 3151512 h 5638800"/>
              <a:gd name="connsiteX3" fmla="*/ 6252438 w 7810500"/>
              <a:gd name="connsiteY3" fmla="*/ 5638800 h 5638800"/>
              <a:gd name="connsiteX4" fmla="*/ 0 w 7810500"/>
              <a:gd name="connsiteY4" fmla="*/ 5638800 h 56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500" h="5638800">
                <a:moveTo>
                  <a:pt x="0" y="0"/>
                </a:moveTo>
                <a:lnTo>
                  <a:pt x="7810500" y="0"/>
                </a:lnTo>
                <a:lnTo>
                  <a:pt x="7810500" y="3151512"/>
                </a:lnTo>
                <a:lnTo>
                  <a:pt x="6252438" y="5638800"/>
                </a:lnTo>
                <a:lnTo>
                  <a:pt x="0" y="5638800"/>
                </a:lnTo>
                <a:close/>
              </a:path>
            </a:pathLst>
          </a:cu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63809" y="1905000"/>
            <a:ext cx="5864382" cy="2275238"/>
          </a:xfrm>
        </p:spPr>
        <p:txBody>
          <a:bodyPr anchor="ctr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THANK </a:t>
            </a:r>
            <a:r>
              <a:rPr lang="en-US" dirty="0" err="1"/>
              <a:t>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20322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-Thank you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8F962CE0-5C0C-48F3-A07B-34E33D670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2057400" y="466725"/>
            <a:ext cx="703341" cy="1101901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654457EF-8A97-4FCA-9870-5095D09BF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9067800" y="46482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solidFill>
            <a:schemeClr val="accent1">
              <a:lumMod val="75000"/>
              <a:alpha val="92000"/>
            </a:schemeClr>
          </a:solidFill>
          <a:effectLst/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63809" y="1905000"/>
            <a:ext cx="5864382" cy="2275238"/>
          </a:xfrm>
        </p:spPr>
        <p:txBody>
          <a:bodyPr anchor="ctr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THANK </a:t>
            </a:r>
            <a:r>
              <a:rPr lang="en-US" dirty="0" err="1"/>
              <a:t>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48575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-Thank you 4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C033E0E-968F-40A8-BE78-354499D7F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19594102" flipH="1">
            <a:off x="584131" y="-142449"/>
            <a:ext cx="1218268" cy="6177109"/>
          </a:xfrm>
          <a:custGeom>
            <a:avLst/>
            <a:gdLst>
              <a:gd name="connsiteX0" fmla="*/ 1114975 w 1218268"/>
              <a:gd name="connsiteY0" fmla="*/ 1688918 h 6177109"/>
              <a:gd name="connsiteX1" fmla="*/ 1114975 w 1218268"/>
              <a:gd name="connsiteY1" fmla="*/ 5441035 h 6177109"/>
              <a:gd name="connsiteX2" fmla="*/ 1218268 w 1218268"/>
              <a:gd name="connsiteY2" fmla="*/ 5372844 h 6177109"/>
              <a:gd name="connsiteX3" fmla="*/ 1218268 w 1218268"/>
              <a:gd name="connsiteY3" fmla="*/ 1845382 h 6177109"/>
              <a:gd name="connsiteX4" fmla="*/ 675740 w 1218268"/>
              <a:gd name="connsiteY4" fmla="*/ 1023583 h 6177109"/>
              <a:gd name="connsiteX5" fmla="*/ 675740 w 1218268"/>
              <a:gd name="connsiteY5" fmla="*/ 5731005 h 6177109"/>
              <a:gd name="connsiteX6" fmla="*/ 951275 w 1218268"/>
              <a:gd name="connsiteY6" fmla="*/ 5549105 h 6177109"/>
              <a:gd name="connsiteX7" fmla="*/ 951275 w 1218268"/>
              <a:gd name="connsiteY7" fmla="*/ 1440952 h 6177109"/>
              <a:gd name="connsiteX8" fmla="*/ 0 w 1218268"/>
              <a:gd name="connsiteY8" fmla="*/ 0 h 6177109"/>
              <a:gd name="connsiteX9" fmla="*/ 0 w 1218268"/>
              <a:gd name="connsiteY9" fmla="*/ 6177109 h 6177109"/>
              <a:gd name="connsiteX10" fmla="*/ 485620 w 1218268"/>
              <a:gd name="connsiteY10" fmla="*/ 5856517 h 6177109"/>
              <a:gd name="connsiteX11" fmla="*/ 485620 w 1218268"/>
              <a:gd name="connsiteY11" fmla="*/ 735597 h 617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268" h="6177109">
                <a:moveTo>
                  <a:pt x="1114975" y="1688918"/>
                </a:moveTo>
                <a:lnTo>
                  <a:pt x="1114975" y="5441035"/>
                </a:lnTo>
                <a:lnTo>
                  <a:pt x="1218268" y="5372844"/>
                </a:lnTo>
                <a:lnTo>
                  <a:pt x="1218268" y="1845382"/>
                </a:lnTo>
                <a:close/>
                <a:moveTo>
                  <a:pt x="675740" y="1023583"/>
                </a:moveTo>
                <a:lnTo>
                  <a:pt x="675740" y="5731005"/>
                </a:lnTo>
                <a:lnTo>
                  <a:pt x="951275" y="5549105"/>
                </a:lnTo>
                <a:lnTo>
                  <a:pt x="951275" y="1440952"/>
                </a:lnTo>
                <a:close/>
                <a:moveTo>
                  <a:pt x="0" y="0"/>
                </a:moveTo>
                <a:lnTo>
                  <a:pt x="0" y="6177109"/>
                </a:lnTo>
                <a:lnTo>
                  <a:pt x="485620" y="5856517"/>
                </a:lnTo>
                <a:lnTo>
                  <a:pt x="485620" y="735597"/>
                </a:lnTo>
                <a:close/>
              </a:path>
            </a:pathLst>
          </a:custGeom>
          <a:solidFill>
            <a:schemeClr val="bg1"/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9454D95-B362-4CB6-B706-EB2022A3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24200" y="0"/>
            <a:ext cx="9067800" cy="6858000"/>
          </a:xfrm>
          <a:custGeom>
            <a:avLst/>
            <a:gdLst>
              <a:gd name="connsiteX0" fmla="*/ 5205086 w 9067800"/>
              <a:gd name="connsiteY0" fmla="*/ 0 h 6858000"/>
              <a:gd name="connsiteX1" fmla="*/ 6957685 w 9067800"/>
              <a:gd name="connsiteY1" fmla="*/ 0 h 6858000"/>
              <a:gd name="connsiteX2" fmla="*/ 9067800 w 9067800"/>
              <a:gd name="connsiteY2" fmla="*/ 0 h 6858000"/>
              <a:gd name="connsiteX3" fmla="*/ 9067800 w 9067800"/>
              <a:gd name="connsiteY3" fmla="*/ 6827058 h 6858000"/>
              <a:gd name="connsiteX4" fmla="*/ 9044315 w 9067800"/>
              <a:gd name="connsiteY4" fmla="*/ 6858000 h 6858000"/>
              <a:gd name="connsiteX5" fmla="*/ 7291715 w 9067800"/>
              <a:gd name="connsiteY5" fmla="*/ 6858000 h 6858000"/>
              <a:gd name="connsiteX6" fmla="*/ 1752601 w 9067800"/>
              <a:gd name="connsiteY6" fmla="*/ 6858000 h 6858000"/>
              <a:gd name="connsiteX7" fmla="*/ 0 w 90678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800" h="6858000">
                <a:moveTo>
                  <a:pt x="5205086" y="0"/>
                </a:moveTo>
                <a:lnTo>
                  <a:pt x="6957685" y="0"/>
                </a:lnTo>
                <a:lnTo>
                  <a:pt x="9067800" y="0"/>
                </a:lnTo>
                <a:lnTo>
                  <a:pt x="9067800" y="6827058"/>
                </a:lnTo>
                <a:lnTo>
                  <a:pt x="9044315" y="6858000"/>
                </a:lnTo>
                <a:lnTo>
                  <a:pt x="7291715" y="6858000"/>
                </a:lnTo>
                <a:lnTo>
                  <a:pt x="17526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266700"/>
            <a:ext cx="5105400" cy="63246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33450" y="762000"/>
            <a:ext cx="4381500" cy="3429000"/>
          </a:xfrm>
        </p:spPr>
        <p:txBody>
          <a:bodyPr anchor="ctr">
            <a:normAutofit/>
          </a:bodyPr>
          <a:lstStyle>
            <a:lvl1pPr algn="ctr">
              <a:defRPr sz="5000" spc="200" baseline="0"/>
            </a:lvl1pPr>
          </a:lstStyle>
          <a:p>
            <a:r>
              <a:rPr lang="en-US" dirty="0"/>
              <a:t>THANK </a:t>
            </a:r>
            <a:r>
              <a:rPr lang="en-US" dirty="0" err="1"/>
              <a:t>yOU</a:t>
            </a:r>
            <a:endParaRPr lang="en-US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V="1">
            <a:off x="314325" y="49530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48034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-Thank you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56388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57300" y="1447800"/>
            <a:ext cx="4114800" cy="3962400"/>
          </a:xfrm>
        </p:spPr>
        <p:txBody>
          <a:bodyPr anchor="ctr">
            <a:normAutofit/>
          </a:bodyPr>
          <a:lstStyle>
            <a:lvl1pPr algn="ctr">
              <a:defRPr sz="5000" spc="200" baseline="0"/>
            </a:lvl1pPr>
          </a:lstStyle>
          <a:p>
            <a:r>
              <a:rPr lang="en-US" dirty="0"/>
              <a:t>THANK </a:t>
            </a:r>
            <a:r>
              <a:rPr lang="en-US" dirty="0" err="1"/>
              <a:t>yOU</a:t>
            </a:r>
            <a:endParaRPr lang="en-US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5100" y="409575"/>
            <a:ext cx="1219200" cy="400050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5100" y="6076950"/>
            <a:ext cx="1219200" cy="400050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53905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0096361-3051-4F53-9D29-86B8FABEFDC0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A464CB5F-65F4-495E-B2BE-FE1651F22E7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869209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FA7BF-D4D9-475D-A457-5C94A8193481}" type="datetime1">
              <a:rPr lang="en-US" smtClean="0"/>
              <a:t>9/15/2021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DE893-426D-45BD-AE8A-F63C4AA247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24400686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103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103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86BFD-59C7-4EA0-B0A5-67C4436C124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774644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Emphasis-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667000"/>
            <a:ext cx="10288693" cy="3660648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-1" y="1676400"/>
            <a:ext cx="10837333" cy="424732"/>
          </a:xfrm>
          <a:solidFill>
            <a:schemeClr val="accent1"/>
          </a:solidFill>
        </p:spPr>
        <p:txBody>
          <a:bodyPr wrap="square" lIns="640080" rIns="91440">
            <a:sp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10D7855-F905-4172-85D9-761655FE4902}"/>
              </a:ext>
            </a:extLst>
          </p:cNvPr>
          <p:cNvSpPr txBox="1">
            <a:spLocks/>
          </p:cNvSpPr>
          <p:nvPr userDrawn="1"/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7099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60770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86C3B21-EA66-4C31-8F02-CD4A48D2404B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64D3A4C1-CEBD-4299-8282-3CFA759D05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FC0FE87E-F2E1-4954-A5D3-4F012E83AB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F2CF937C-49E2-4358-A65C-6FD6BC19C9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F1196E21-2B75-4634-80CB-6F4641E5F1EE}"/>
              </a:ext>
            </a:extLst>
          </p:cNvPr>
          <p:cNvSpPr/>
          <p:nvPr userDrawn="1"/>
        </p:nvSpPr>
        <p:spPr>
          <a:xfrm rot="10800000">
            <a:off x="515938" y="-17463"/>
            <a:ext cx="1258887" cy="1111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CE45152-C13C-47ED-916A-5DD61D3991CC}"/>
              </a:ext>
            </a:extLst>
          </p:cNvPr>
          <p:cNvSpPr/>
          <p:nvPr userDrawn="1"/>
        </p:nvSpPr>
        <p:spPr>
          <a:xfrm>
            <a:off x="11371263" y="6408738"/>
            <a:ext cx="280987" cy="2809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EBA3D28-107A-40BE-B56D-3A7C0AC5121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8" y="6199188"/>
            <a:ext cx="1258887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3">
            <a:extLst>
              <a:ext uri="{FF2B5EF4-FFF2-40B4-BE49-F238E27FC236}">
                <a16:creationId xmlns:a16="http://schemas.microsoft.com/office/drawing/2014/main" id="{B4CDD28D-8515-42A2-A50F-B8F232B2540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600" y="6186488"/>
            <a:ext cx="107315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51593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2"/>
          </p:nvPr>
        </p:nvSpPr>
        <p:spPr>
          <a:xfrm>
            <a:off x="515938" y="2505075"/>
            <a:ext cx="5157787" cy="368458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25" name="Title 1"/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0875911-0FBF-4455-A304-9EFC623AF9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63325" y="6456363"/>
            <a:ext cx="295275" cy="187325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3B535E70-9844-46E1-B887-B4C761E146A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38821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A641259-2DBF-4DAD-80D3-8EC968C03EA2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E7C1EB7-D45F-488A-B387-09B09113E8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BEB7788-B37D-4421-A2D3-FFEB98ADCC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6B89285-EE71-4586-B614-AA1CC0267E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96FFE9BD-CAD3-4E0F-8448-096394BA2567}"/>
              </a:ext>
            </a:extLst>
          </p:cNvPr>
          <p:cNvSpPr/>
          <p:nvPr userDrawn="1"/>
        </p:nvSpPr>
        <p:spPr>
          <a:xfrm rot="10800000">
            <a:off x="515938" y="-17463"/>
            <a:ext cx="1258887" cy="1111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A0B4A41-2EC4-4093-8715-41D986092B69}"/>
              </a:ext>
            </a:extLst>
          </p:cNvPr>
          <p:cNvSpPr/>
          <p:nvPr userDrawn="1"/>
        </p:nvSpPr>
        <p:spPr>
          <a:xfrm>
            <a:off x="11371263" y="6408738"/>
            <a:ext cx="280987" cy="2809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" name="Picture 12">
            <a:extLst>
              <a:ext uri="{FF2B5EF4-FFF2-40B4-BE49-F238E27FC236}">
                <a16:creationId xmlns:a16="http://schemas.microsoft.com/office/drawing/2014/main" id="{1DCFC325-D5B8-43C6-AD53-2DD64F482DE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8" y="6199188"/>
            <a:ext cx="1258887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3">
            <a:extLst>
              <a:ext uri="{FF2B5EF4-FFF2-40B4-BE49-F238E27FC236}">
                <a16:creationId xmlns:a16="http://schemas.microsoft.com/office/drawing/2014/main" id="{D7F70A8D-2AA7-4B79-8595-FE68206022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600" y="6186488"/>
            <a:ext cx="107315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Content Placeholder 2"/>
          <p:cNvSpPr>
            <a:spLocks noGrp="1"/>
          </p:cNvSpPr>
          <p:nvPr>
            <p:ph idx="1"/>
          </p:nvPr>
        </p:nvSpPr>
        <p:spPr>
          <a:xfrm>
            <a:off x="515938" y="1825625"/>
            <a:ext cx="10837862" cy="435133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D5E74A3-B119-41D0-842C-C653CA6988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63325" y="6456363"/>
            <a:ext cx="295275" cy="187325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5E46A140-75A8-40D6-AF6C-D88BF0F9AB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06480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7EE5B-541A-495E-8F8F-E110EF4FA092}" type="datetimeFigureOut">
              <a:rPr lang="en-US" smtClean="0"/>
              <a:pPr/>
              <a:t>9/15/2021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DE893-426D-45BD-AE8A-F63C4AA247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448259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2C279-36F1-4AB9-AF0F-2A06802F594B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1AE5-8E01-49D8-9E4B-C1E5E99DE2B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6" descr="PERPRO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747" y="6126163"/>
            <a:ext cx="2056653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229232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2637C-41BE-4807-86E4-3B24AD223B19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674BF-BD5B-4314-A14E-5C4AAFDCA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78452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Diagonal Stripe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4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 dirty="0"/>
              <a:t>Click to Edit Master Title Style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3" y="2005762"/>
            <a:ext cx="9612647" cy="4083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here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7D0D802-ED4B-4285-A144-2D67A96D70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55"/>
          <a:stretch/>
        </p:blipFill>
        <p:spPr>
          <a:xfrm>
            <a:off x="10739505" y="-23851"/>
            <a:ext cx="1475967" cy="7315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A936B95-F9CF-4FA5-987A-970DC83022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4715"/>
            <a:ext cx="1706879" cy="73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2391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7813"/>
            <a:ext cx="10972800" cy="5853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C8BA4-8799-8844-AC38-066A8DF79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617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71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2103120"/>
            <a:ext cx="11106150" cy="422148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938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9" r:id="rId2"/>
    <p:sldLayoutId id="2147483961" r:id="rId3"/>
    <p:sldLayoutId id="2147484032" r:id="rId4"/>
    <p:sldLayoutId id="2147483962" r:id="rId5"/>
    <p:sldLayoutId id="2147483964" r:id="rId6"/>
    <p:sldLayoutId id="2147483958" r:id="rId7"/>
    <p:sldLayoutId id="2147483963" r:id="rId8"/>
    <p:sldLayoutId id="2147483957" r:id="rId9"/>
    <p:sldLayoutId id="2147483965" r:id="rId10"/>
    <p:sldLayoutId id="2147483966" r:id="rId11"/>
    <p:sldLayoutId id="2147483996" r:id="rId12"/>
    <p:sldLayoutId id="2147483997" r:id="rId13"/>
    <p:sldLayoutId id="2147483998" r:id="rId14"/>
    <p:sldLayoutId id="2147483999" r:id="rId15"/>
    <p:sldLayoutId id="2147484000" r:id="rId16"/>
    <p:sldLayoutId id="2147484001" r:id="rId17"/>
    <p:sldLayoutId id="2147484007" r:id="rId18"/>
    <p:sldLayoutId id="2147483967" r:id="rId19"/>
    <p:sldLayoutId id="2147483968" r:id="rId20"/>
    <p:sldLayoutId id="2147483987" r:id="rId21"/>
    <p:sldLayoutId id="2147483969" r:id="rId22"/>
    <p:sldLayoutId id="2147483970" r:id="rId23"/>
    <p:sldLayoutId id="2147483971" r:id="rId24"/>
    <p:sldLayoutId id="2147483972" r:id="rId25"/>
    <p:sldLayoutId id="2147483973" r:id="rId26"/>
    <p:sldLayoutId id="2147483978" r:id="rId27"/>
    <p:sldLayoutId id="2147483974" r:id="rId28"/>
    <p:sldLayoutId id="2147483975" r:id="rId29"/>
    <p:sldLayoutId id="2147483976" r:id="rId30"/>
    <p:sldLayoutId id="2147483977" r:id="rId31"/>
    <p:sldLayoutId id="2147483988" r:id="rId32"/>
    <p:sldLayoutId id="2147483989" r:id="rId33"/>
    <p:sldLayoutId id="2147483990" r:id="rId34"/>
    <p:sldLayoutId id="2147483991" r:id="rId35"/>
    <p:sldLayoutId id="2147483992" r:id="rId36"/>
    <p:sldLayoutId id="2147483993" r:id="rId37"/>
    <p:sldLayoutId id="2147483995" r:id="rId38"/>
    <p:sldLayoutId id="2147484002" r:id="rId39"/>
    <p:sldLayoutId id="2147484003" r:id="rId40"/>
    <p:sldLayoutId id="2147484004" r:id="rId41"/>
    <p:sldLayoutId id="2147484013" r:id="rId42"/>
    <p:sldLayoutId id="2147483994" r:id="rId43"/>
    <p:sldLayoutId id="2147484005" r:id="rId44"/>
    <p:sldLayoutId id="2147484006" r:id="rId45"/>
    <p:sldLayoutId id="2147483979" r:id="rId46"/>
    <p:sldLayoutId id="2147483980" r:id="rId47"/>
    <p:sldLayoutId id="2147483981" r:id="rId48"/>
    <p:sldLayoutId id="2147483982" r:id="rId49"/>
    <p:sldLayoutId id="2147483983" r:id="rId50"/>
    <p:sldLayoutId id="2147483984" r:id="rId51"/>
    <p:sldLayoutId id="2147483985" r:id="rId52"/>
    <p:sldLayoutId id="2147483986" r:id="rId53"/>
    <p:sldLayoutId id="2147484008" r:id="rId54"/>
    <p:sldLayoutId id="2147484009" r:id="rId55"/>
    <p:sldLayoutId id="2147484010" r:id="rId56"/>
    <p:sldLayoutId id="2147484011" r:id="rId57"/>
    <p:sldLayoutId id="2147484012" r:id="rId58"/>
    <p:sldLayoutId id="2147484014" r:id="rId59"/>
    <p:sldLayoutId id="2147484015" r:id="rId60"/>
    <p:sldLayoutId id="2147484018" r:id="rId61"/>
    <p:sldLayoutId id="2147484019" r:id="rId62"/>
    <p:sldLayoutId id="2147484021" r:id="rId63"/>
    <p:sldLayoutId id="2147484022" r:id="rId64"/>
    <p:sldLayoutId id="2147484023" r:id="rId65"/>
    <p:sldLayoutId id="2147484024" r:id="rId66"/>
    <p:sldLayoutId id="2147484025" r:id="rId67"/>
    <p:sldLayoutId id="2147484026" r:id="rId68"/>
    <p:sldLayoutId id="2147484027" r:id="rId69"/>
    <p:sldLayoutId id="2147484031" r:id="rId7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36" userDrawn="1">
          <p15:clr>
            <a:srgbClr val="F26B43"/>
          </p15:clr>
        </p15:guide>
        <p15:guide id="4" orient="horz" pos="336" userDrawn="1">
          <p15:clr>
            <a:srgbClr val="F26B43"/>
          </p15:clr>
        </p15:guide>
        <p15:guide id="5" pos="7344" userDrawn="1">
          <p15:clr>
            <a:srgbClr val="F26B43"/>
          </p15:clr>
        </p15:guide>
        <p15:guide id="6" orient="horz" pos="3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09890287-4DB6-4C87-AEAF-17E9594F4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/>
          <a:srcRect t="3278" b="3278"/>
          <a:stretch/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EB7154-9852-4E6C-A995-F7FB1878A3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26BFEB-D29D-434A-859B-1484479ADA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 \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933031D-018B-489E-B613-2113C1CD23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1117" y="1649461"/>
            <a:ext cx="8430684" cy="2275238"/>
          </a:xfrm>
        </p:spPr>
        <p:txBody>
          <a:bodyPr>
            <a:noAutofit/>
          </a:bodyPr>
          <a:lstStyle/>
          <a:p>
            <a:br>
              <a:rPr lang="en-US" sz="3200">
                <a:solidFill>
                  <a:schemeClr val="tx1"/>
                </a:solidFill>
                <a:latin typeface="+mn-lt"/>
              </a:rPr>
            </a:br>
            <a:r>
              <a:rPr lang="en-US" sz="3200">
                <a:solidFill>
                  <a:schemeClr val="tx1"/>
                </a:solidFill>
                <a:latin typeface="+mn-lt"/>
              </a:rPr>
              <a:t>KASUS 5:</a:t>
            </a:r>
            <a:br>
              <a:rPr lang="en-US" sz="3200">
                <a:solidFill>
                  <a:schemeClr val="tx1"/>
                </a:solidFill>
                <a:latin typeface="+mn-lt"/>
              </a:rPr>
            </a:br>
            <a:r>
              <a:rPr lang="en-US" sz="3200">
                <a:solidFill>
                  <a:schemeClr val="tx1"/>
                </a:solidFill>
                <a:latin typeface="+mn-lt"/>
              </a:rPr>
              <a:t>Kriteria proteksi pada cathodic protection?</a:t>
            </a:r>
            <a:endParaRPr lang="en-US" sz="3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6EA948CC-03EB-4C9D-9312-B36E420249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3580" y="3983244"/>
            <a:ext cx="6934200" cy="149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395538" lvl="5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defRPr/>
            </a:pPr>
            <a:endParaRPr lang="en-US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6E2B04C1-EE44-4F0F-B555-0AE22DD3DA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49" y="4534299"/>
            <a:ext cx="4133851" cy="149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lvl="5">
              <a:buClr>
                <a:schemeClr val="tx1"/>
              </a:buClr>
              <a:defRPr/>
            </a:pPr>
            <a:r>
              <a:rPr lang="en-US" sz="1600" b="1"/>
              <a:t>Oleh:</a:t>
            </a:r>
            <a:endParaRPr lang="en-US" sz="1600" b="1" dirty="0"/>
          </a:p>
          <a:p>
            <a:pPr marL="0" lvl="5">
              <a:buClr>
                <a:schemeClr val="tx1"/>
              </a:buClr>
              <a:defRPr/>
            </a:pPr>
            <a:r>
              <a:rPr lang="id-ID" sz="1600" b="1"/>
              <a:t>Lukman Hartono</a:t>
            </a:r>
            <a:r>
              <a:rPr lang="en-US" sz="1600" b="1"/>
              <a:t> (Guest Lecture)</a:t>
            </a:r>
          </a:p>
          <a:p>
            <a:pPr marL="0" lvl="5">
              <a:buClr>
                <a:schemeClr val="tx1"/>
              </a:buClr>
              <a:defRPr/>
            </a:pPr>
            <a:r>
              <a:rPr lang="en-US" sz="1600"/>
              <a:t>NACE Certified Cathodic Protection Technologist</a:t>
            </a:r>
            <a:endParaRPr lang="en-US" sz="1600" dirty="0"/>
          </a:p>
          <a:p>
            <a:pPr marL="0" lvl="5">
              <a:buClr>
                <a:schemeClr val="tx1"/>
              </a:buClr>
              <a:defRPr/>
            </a:pPr>
            <a:r>
              <a:rPr lang="id-ID" sz="1600" dirty="0"/>
              <a:t>NACE </a:t>
            </a:r>
            <a:r>
              <a:rPr lang="id-ID" sz="1600" dirty="0" err="1"/>
              <a:t>Certified</a:t>
            </a:r>
            <a:r>
              <a:rPr lang="id-ID" sz="1600" dirty="0"/>
              <a:t> </a:t>
            </a:r>
            <a:r>
              <a:rPr lang="id-ID" sz="1600" dirty="0" err="1"/>
              <a:t>Corrosion</a:t>
            </a:r>
            <a:r>
              <a:rPr lang="id-ID" sz="1600" dirty="0"/>
              <a:t> </a:t>
            </a:r>
            <a:r>
              <a:rPr lang="id-ID" sz="1600" dirty="0" err="1"/>
              <a:t>Technologist</a:t>
            </a:r>
            <a:endParaRPr lang="id-ID" sz="1600" dirty="0"/>
          </a:p>
          <a:p>
            <a:pPr marL="0" lvl="5">
              <a:buClr>
                <a:schemeClr val="tx1"/>
              </a:buClr>
              <a:defRPr/>
            </a:pPr>
            <a:r>
              <a:rPr lang="id-ID" sz="1600" dirty="0"/>
              <a:t>NACE </a:t>
            </a:r>
            <a:r>
              <a:rPr lang="id-ID" sz="1600" dirty="0" err="1"/>
              <a:t>Certified</a:t>
            </a:r>
            <a:r>
              <a:rPr lang="id-ID" sz="1600" dirty="0"/>
              <a:t> </a:t>
            </a:r>
            <a:r>
              <a:rPr lang="id-ID" sz="1600" dirty="0" err="1"/>
              <a:t>Protective</a:t>
            </a:r>
            <a:r>
              <a:rPr lang="id-ID" sz="1600" dirty="0"/>
              <a:t> </a:t>
            </a:r>
            <a:r>
              <a:rPr lang="id-ID" sz="1600" dirty="0" err="1"/>
              <a:t>Coating</a:t>
            </a:r>
            <a:r>
              <a:rPr lang="id-ID" sz="1600" dirty="0"/>
              <a:t> </a:t>
            </a:r>
            <a:r>
              <a:rPr lang="id-ID" sz="1600" dirty="0" err="1"/>
              <a:t>Technologist</a:t>
            </a:r>
            <a:endParaRPr lang="en-US" sz="1600" dirty="0"/>
          </a:p>
          <a:p>
            <a:pPr marL="0" lvl="5">
              <a:buClr>
                <a:schemeClr val="tx1"/>
              </a:buClr>
              <a:defRPr/>
            </a:pPr>
            <a:r>
              <a:rPr lang="id-ID" sz="1600" dirty="0"/>
              <a:t>NACE </a:t>
            </a:r>
            <a:r>
              <a:rPr lang="id-ID" sz="1600" dirty="0" err="1"/>
              <a:t>Certified</a:t>
            </a:r>
            <a:r>
              <a:rPr lang="id-ID" sz="1600" dirty="0"/>
              <a:t> </a:t>
            </a:r>
            <a:r>
              <a:rPr lang="id-ID" sz="1600" dirty="0" err="1"/>
              <a:t>Coating</a:t>
            </a:r>
            <a:r>
              <a:rPr lang="id-ID" sz="1600" dirty="0"/>
              <a:t> </a:t>
            </a:r>
            <a:r>
              <a:rPr lang="id-ID" sz="1600" dirty="0" err="1"/>
              <a:t>Inspector</a:t>
            </a:r>
            <a:r>
              <a:rPr lang="id-ID" sz="1600" dirty="0"/>
              <a:t> </a:t>
            </a:r>
            <a:r>
              <a:rPr lang="id-ID" sz="1600"/>
              <a:t>level II</a:t>
            </a:r>
            <a:endParaRPr lang="en-US" sz="1600" dirty="0"/>
          </a:p>
        </p:txBody>
      </p:sp>
      <p:pic>
        <p:nvPicPr>
          <p:cNvPr id="9" name="Picture 2" descr="https://lh3.googleusercontent.com/proxy/fsjX45BWbJYrAv5fSY29LUnFRxlGxT-cW0EUZ2PaxQRal8F9QmjnJto56RB4_0vA35A-CNaA-bO4qVYVIiD9gU8rBr00RUbCX35bTzUMQ_5-aQaluoujodoVUttYH9bzIGhS">
            <a:extLst>
              <a:ext uri="{FF2B5EF4-FFF2-40B4-BE49-F238E27FC236}">
                <a16:creationId xmlns:a16="http://schemas.microsoft.com/office/drawing/2014/main" id="{DF7072C0-23B8-422C-99B9-5F773CF43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9701" y="640976"/>
            <a:ext cx="4284133" cy="107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BD68A02-12EA-4AF8-98A0-E5B3DEE625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0749" y="594959"/>
            <a:ext cx="2686051" cy="1151164"/>
          </a:xfrm>
          <a:prstGeom prst="rect">
            <a:avLst/>
          </a:prstGeom>
        </p:spPr>
      </p:pic>
      <p:sp>
        <p:nvSpPr>
          <p:cNvPr id="14" name="Rectangle 5">
            <a:extLst>
              <a:ext uri="{FF2B5EF4-FFF2-40B4-BE49-F238E27FC236}">
                <a16:creationId xmlns:a16="http://schemas.microsoft.com/office/drawing/2014/main" id="{6C4AA798-B5B5-45BF-9B93-88FFD3FD66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4534299"/>
            <a:ext cx="6582037" cy="149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lvl="5">
              <a:buClr>
                <a:schemeClr val="tx1"/>
              </a:buClr>
              <a:defRPr/>
            </a:pPr>
            <a:endParaRPr lang="en-US" sz="1600" b="1" dirty="0"/>
          </a:p>
          <a:p>
            <a:pPr marL="0" lvl="5">
              <a:buClr>
                <a:schemeClr val="tx1"/>
              </a:buClr>
              <a:defRPr/>
            </a:pPr>
            <a:r>
              <a:rPr lang="id-ID" sz="1600" b="1"/>
              <a:t>Prof. Dr. Ir. Johny Wahyuadi Soedarsono</a:t>
            </a:r>
            <a:endParaRPr lang="en-US" sz="1600" b="1"/>
          </a:p>
          <a:p>
            <a:pPr marL="0" lvl="5">
              <a:buClr>
                <a:schemeClr val="tx1"/>
              </a:buClr>
              <a:defRPr/>
            </a:pPr>
            <a:r>
              <a:rPr lang="en-US" sz="1600"/>
              <a:t>Lecturer in University of Indonesia</a:t>
            </a:r>
          </a:p>
        </p:txBody>
      </p:sp>
    </p:spTree>
    <p:extLst>
      <p:ext uri="{BB962C8B-B14F-4D97-AF65-F5344CB8AC3E}">
        <p14:creationId xmlns:p14="http://schemas.microsoft.com/office/powerpoint/2010/main" val="3135228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Criteria for cathodic protection					</a:t>
            </a:r>
            <a:br>
              <a:rPr lang="en-GB" sz="2200" dirty="0"/>
            </a:br>
            <a:r>
              <a:rPr lang="en-GB" sz="2200" dirty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548640" y="1905000"/>
            <a:ext cx="452596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D" dirty="0"/>
              <a:t>The effectiveness of </a:t>
            </a:r>
            <a:r>
              <a:rPr lang="en-ID" dirty="0" err="1"/>
              <a:t>cathodic</a:t>
            </a:r>
            <a:r>
              <a:rPr lang="en-ID" dirty="0"/>
              <a:t> protection can be determine by methods that show corrosion on the structure is not occurring.</a:t>
            </a:r>
          </a:p>
          <a:p>
            <a:pPr marL="0" indent="0">
              <a:buNone/>
            </a:pPr>
            <a:endParaRPr lang="en-ID" dirty="0"/>
          </a:p>
          <a:p>
            <a:pPr marL="0" indent="0">
              <a:buNone/>
            </a:pPr>
            <a:r>
              <a:rPr lang="en-ID" dirty="0"/>
              <a:t>It is not practical to frequently  inspect the surface is not corroded. Surrogate criteria can be used without waiting for evidence of corrosion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6102350" y="1825625"/>
            <a:ext cx="608965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D" dirty="0"/>
              <a:t>NACE standard SP0 169 (pipelines) : </a:t>
            </a:r>
            <a:r>
              <a:rPr lang="en-GB" dirty="0"/>
              <a:t>Control of external corrosion on underground or submerged metallic piping system</a:t>
            </a:r>
          </a:p>
          <a:p>
            <a:pPr marL="0" indent="0">
              <a:buNone/>
            </a:pPr>
            <a:r>
              <a:rPr lang="en-ID" dirty="0"/>
              <a:t>NACE standard RP 0193 (on-grade tanks)</a:t>
            </a:r>
          </a:p>
          <a:p>
            <a:pPr marL="0" indent="0">
              <a:buNone/>
            </a:pPr>
            <a:r>
              <a:rPr lang="en-ID" dirty="0"/>
              <a:t>NACE standard RP 0285 (U/G storage tanks</a:t>
            </a:r>
            <a:r>
              <a:rPr lang="en-ID"/>
              <a:t>) </a:t>
            </a:r>
          </a:p>
          <a:p>
            <a:pPr marL="0" indent="0">
              <a:spcBef>
                <a:spcPts val="0"/>
              </a:spcBef>
              <a:buNone/>
            </a:pPr>
            <a:endParaRPr lang="en-ID"/>
          </a:p>
          <a:p>
            <a:pPr marL="0" indent="0">
              <a:spcBef>
                <a:spcPts val="0"/>
              </a:spcBef>
              <a:buNone/>
            </a:pPr>
            <a:r>
              <a:rPr lang="en-ID"/>
              <a:t>Recognise </a:t>
            </a:r>
            <a:r>
              <a:rPr lang="en-ID" dirty="0"/>
              <a:t>3 primary </a:t>
            </a:r>
            <a:r>
              <a:rPr lang="en-ID"/>
              <a:t>criteria :</a:t>
            </a:r>
            <a:endParaRPr lang="en-ID" dirty="0"/>
          </a:p>
          <a:p>
            <a:r>
              <a:rPr lang="en-ID" dirty="0"/>
              <a:t>The -850 mV/CSE potential  criterion with current applied</a:t>
            </a:r>
          </a:p>
          <a:p>
            <a:r>
              <a:rPr lang="en-ID" dirty="0"/>
              <a:t>The -850 mV/CSE polarized potential</a:t>
            </a:r>
          </a:p>
          <a:p>
            <a:r>
              <a:rPr lang="en-ID" dirty="0"/>
              <a:t>The 100 mV polarization shift criterion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30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Criteria for cathodic protection					</a:t>
            </a:r>
            <a:br>
              <a:rPr lang="en-GB" sz="2200" dirty="0"/>
            </a:br>
            <a:r>
              <a:rPr lang="en-GB" sz="2200" dirty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572783" y="1851818"/>
            <a:ext cx="4727575" cy="40227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D" dirty="0"/>
              <a:t>NACE SP 01 69, paragraph 6.2.2.1.1 :</a:t>
            </a:r>
          </a:p>
          <a:p>
            <a:pPr marL="0" indent="0">
              <a:buNone/>
            </a:pPr>
            <a:endParaRPr lang="en-ID" dirty="0"/>
          </a:p>
          <a:p>
            <a:pPr marL="0" indent="0">
              <a:buNone/>
            </a:pPr>
            <a:r>
              <a:rPr lang="en-ID" dirty="0"/>
              <a:t>A negative (</a:t>
            </a:r>
            <a:r>
              <a:rPr lang="en-ID" dirty="0" err="1"/>
              <a:t>cathodic</a:t>
            </a:r>
            <a:r>
              <a:rPr lang="en-ID" dirty="0"/>
              <a:t>) potential at </a:t>
            </a:r>
            <a:r>
              <a:rPr lang="en-ID"/>
              <a:t>least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ID" u="sng"/>
              <a:t>-</a:t>
            </a:r>
            <a:r>
              <a:rPr lang="en-ID" u="sng" dirty="0"/>
              <a:t>850 mV </a:t>
            </a:r>
            <a:r>
              <a:rPr lang="en-ID" dirty="0"/>
              <a:t>with the </a:t>
            </a:r>
            <a:r>
              <a:rPr lang="en-ID" u="sng" dirty="0" err="1"/>
              <a:t>cathodic</a:t>
            </a:r>
            <a:r>
              <a:rPr lang="en-ID" u="sng" dirty="0"/>
              <a:t> protection applied</a:t>
            </a:r>
            <a:r>
              <a:rPr lang="en-ID" dirty="0"/>
              <a:t>, this potential is measured with respect to a saturated </a:t>
            </a:r>
            <a:r>
              <a:rPr lang="en-ID" u="sng" dirty="0"/>
              <a:t>Cu/CUSO4 reference electrode </a:t>
            </a:r>
            <a:r>
              <a:rPr lang="en-ID" dirty="0"/>
              <a:t>contacting the electrolyte.</a:t>
            </a:r>
          </a:p>
          <a:p>
            <a:pPr marL="0" indent="0">
              <a:buNone/>
            </a:pPr>
            <a:r>
              <a:rPr lang="en-ID" u="sng" dirty="0"/>
              <a:t>Voltage drop </a:t>
            </a:r>
            <a:r>
              <a:rPr lang="en-ID" dirty="0"/>
              <a:t>other than those across the structure to electrolyte boundary </a:t>
            </a:r>
            <a:r>
              <a:rPr lang="en-ID" u="sng" dirty="0"/>
              <a:t>must be </a:t>
            </a:r>
            <a:r>
              <a:rPr lang="en-ID" u="sng"/>
              <a:t>considered</a:t>
            </a:r>
            <a:r>
              <a:rPr lang="en-ID"/>
              <a:t> </a:t>
            </a:r>
            <a:r>
              <a:rPr lang="en-ID" u="sng"/>
              <a:t>for </a:t>
            </a:r>
            <a:r>
              <a:rPr lang="en-ID" u="sng" dirty="0"/>
              <a:t>valid interpretation </a:t>
            </a:r>
            <a:r>
              <a:rPr lang="en-ID" dirty="0"/>
              <a:t>of the voltage measurement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6324600" y="1851818"/>
            <a:ext cx="5384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D" dirty="0"/>
              <a:t>Paragraph 6.2.2.1.2 : </a:t>
            </a:r>
          </a:p>
          <a:p>
            <a:pPr marL="0" indent="0">
              <a:buNone/>
            </a:pPr>
            <a:r>
              <a:rPr lang="en-ID" dirty="0"/>
              <a:t>a negative </a:t>
            </a:r>
            <a:r>
              <a:rPr lang="en-ID" u="sng" dirty="0"/>
              <a:t>polarized potential</a:t>
            </a:r>
            <a:r>
              <a:rPr lang="en-ID" dirty="0"/>
              <a:t> of at least -850 mV/CSE.</a:t>
            </a:r>
          </a:p>
          <a:p>
            <a:pPr marL="0" indent="0">
              <a:buNone/>
            </a:pPr>
            <a:endParaRPr lang="en-ID" dirty="0"/>
          </a:p>
          <a:p>
            <a:pPr marL="0" indent="0">
              <a:buNone/>
            </a:pPr>
            <a:r>
              <a:rPr lang="en-ID" dirty="0"/>
              <a:t>Paragraph 6.2.2.1.3 : </a:t>
            </a:r>
          </a:p>
          <a:p>
            <a:pPr marL="0" indent="0">
              <a:buNone/>
            </a:pPr>
            <a:r>
              <a:rPr lang="en-ID" dirty="0"/>
              <a:t>a </a:t>
            </a:r>
            <a:r>
              <a:rPr lang="en-ID" u="sng" dirty="0"/>
              <a:t>minimum of 100 mV of </a:t>
            </a:r>
            <a:r>
              <a:rPr lang="en-ID" u="sng" dirty="0" err="1"/>
              <a:t>cathodic</a:t>
            </a:r>
            <a:r>
              <a:rPr lang="en-ID" u="sng" dirty="0"/>
              <a:t> polarization </a:t>
            </a:r>
            <a:r>
              <a:rPr lang="en-ID" dirty="0"/>
              <a:t>between the structure surface and stable reference electrode contacting the electrolyte.</a:t>
            </a:r>
          </a:p>
          <a:p>
            <a:pPr marL="0" indent="0">
              <a:buNone/>
            </a:pPr>
            <a:r>
              <a:rPr lang="en-ID" dirty="0"/>
              <a:t>The </a:t>
            </a:r>
            <a:r>
              <a:rPr lang="en-ID" b="1" dirty="0"/>
              <a:t>formation or decay </a:t>
            </a:r>
            <a:r>
              <a:rPr lang="en-ID" dirty="0"/>
              <a:t>of polarization can be measured to satisfy </a:t>
            </a:r>
            <a:r>
              <a:rPr lang="en-ID"/>
              <a:t>this criterion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65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Criteria for cathodic protection					</a:t>
            </a:r>
            <a:br>
              <a:rPr lang="en-GB" sz="2200" dirty="0"/>
            </a:br>
            <a:r>
              <a:rPr lang="en-GB" sz="2200" dirty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548640" y="1696223"/>
            <a:ext cx="5384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D" dirty="0"/>
              <a:t>In measuring the P/S potential :</a:t>
            </a:r>
          </a:p>
          <a:p>
            <a:pPr marL="0" indent="0">
              <a:buNone/>
            </a:pPr>
            <a:r>
              <a:rPr lang="en-ID" dirty="0"/>
              <a:t> </a:t>
            </a:r>
          </a:p>
          <a:p>
            <a:pPr marL="0" indent="0">
              <a:buNone/>
            </a:pPr>
            <a:r>
              <a:rPr lang="en-ID" dirty="0"/>
              <a:t>E measured = </a:t>
            </a:r>
            <a:r>
              <a:rPr lang="en-ID" dirty="0" err="1"/>
              <a:t>Ecorr</a:t>
            </a:r>
            <a:r>
              <a:rPr lang="en-ID" dirty="0"/>
              <a:t> + </a:t>
            </a:r>
            <a:r>
              <a:rPr lang="en-ID" dirty="0" err="1"/>
              <a:t>Vir</a:t>
            </a:r>
            <a:r>
              <a:rPr lang="en-ID" dirty="0"/>
              <a:t> + </a:t>
            </a:r>
            <a:r>
              <a:rPr lang="en-ID" dirty="0" err="1"/>
              <a:t>nc</a:t>
            </a:r>
            <a:endParaRPr lang="en-ID" dirty="0"/>
          </a:p>
          <a:p>
            <a:pPr marL="0" indent="0">
              <a:buNone/>
            </a:pPr>
            <a:r>
              <a:rPr lang="en-ID" dirty="0" err="1"/>
              <a:t>Ecorr</a:t>
            </a:r>
            <a:r>
              <a:rPr lang="en-ID" dirty="0"/>
              <a:t> 	= corrosion potential</a:t>
            </a:r>
          </a:p>
          <a:p>
            <a:pPr marL="0" indent="0">
              <a:buNone/>
            </a:pPr>
            <a:r>
              <a:rPr lang="en-ID" dirty="0" err="1"/>
              <a:t>Vir</a:t>
            </a:r>
            <a:r>
              <a:rPr lang="en-ID" dirty="0"/>
              <a:t>	= voltage drop</a:t>
            </a:r>
          </a:p>
          <a:p>
            <a:pPr marL="0" indent="0">
              <a:buNone/>
            </a:pPr>
            <a:r>
              <a:rPr lang="en-ID" dirty="0" err="1"/>
              <a:t>Nc</a:t>
            </a:r>
            <a:r>
              <a:rPr lang="en-ID" dirty="0"/>
              <a:t>	= polarization</a:t>
            </a:r>
          </a:p>
          <a:p>
            <a:pPr marL="0" indent="0">
              <a:buNone/>
            </a:pPr>
            <a:endParaRPr lang="en-ID" dirty="0"/>
          </a:p>
          <a:p>
            <a:pPr marL="0" indent="0">
              <a:buNone/>
            </a:pPr>
            <a:r>
              <a:rPr lang="en-ID" dirty="0"/>
              <a:t>If the IR drop are removed, the remaining value represents the polarized potential of the structure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6096000" y="1752600"/>
            <a:ext cx="5384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D" dirty="0"/>
              <a:t>NACE SP0169,Paragraph 6.2.2.1.1 :</a:t>
            </a:r>
          </a:p>
          <a:p>
            <a:pPr marL="0" indent="0">
              <a:buNone/>
            </a:pPr>
            <a:r>
              <a:rPr lang="en-ID" dirty="0"/>
              <a:t>To evaluate ID drop by methods other than actual measurement of current interruption within the confines of sound engineering practices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37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Criteria for cathodic protection	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548640" y="1981200"/>
            <a:ext cx="5035550" cy="4084638"/>
          </a:xfrm>
        </p:spPr>
        <p:txBody>
          <a:bodyPr/>
          <a:lstStyle/>
          <a:p>
            <a:r>
              <a:rPr lang="en-US" dirty="0"/>
              <a:t>E on – E instant on &gt;= 100 mV</a:t>
            </a:r>
          </a:p>
          <a:p>
            <a:r>
              <a:rPr lang="en-US" dirty="0"/>
              <a:t>E instant off – E </a:t>
            </a:r>
            <a:r>
              <a:rPr lang="en-US" dirty="0" err="1"/>
              <a:t>corr</a:t>
            </a:r>
            <a:r>
              <a:rPr lang="en-US" dirty="0"/>
              <a:t> &gt;= 100 mV</a:t>
            </a:r>
          </a:p>
          <a:p>
            <a:r>
              <a:rPr lang="en-ID" dirty="0"/>
              <a:t>E instant off – E decayed off &gt;= 100 mV</a:t>
            </a:r>
            <a:endParaRPr lang="en-US" dirty="0"/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190" y="1733945"/>
            <a:ext cx="5507037" cy="413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138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Basis of SP0169 criteria 100 </a:t>
            </a:r>
            <a:r>
              <a:rPr lang="en-GB" sz="3200"/>
              <a:t>mV polarization</a:t>
            </a:r>
            <a:endParaRPr lang="en-GB" sz="2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679625"/>
            <a:ext cx="5976937" cy="4857750"/>
          </a:xfrm>
        </p:spPr>
      </p:pic>
    </p:spTree>
    <p:extLst>
      <p:ext uri="{BB962C8B-B14F-4D97-AF65-F5344CB8AC3E}">
        <p14:creationId xmlns:p14="http://schemas.microsoft.com/office/powerpoint/2010/main" val="77067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Voltage drop								</a:t>
            </a:r>
            <a:endParaRPr lang="en-GB" sz="2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396" y="1942092"/>
            <a:ext cx="6913208" cy="355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81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26460FF-1FA2-4351-BF68-90A5B8D894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04740B-0C5A-4C9C-9795-9E457B88D9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79A725D-43A1-4A33-BD7B-A7C5D56A8A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9271847-5280-4C91-8E14-4B84810092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63809" y="2484310"/>
            <a:ext cx="5864382" cy="2275238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9" name="Picture 2" descr="https://lh3.googleusercontent.com/proxy/fsjX45BWbJYrAv5fSY29LUnFRxlGxT-cW0EUZ2PaxQRal8F9QmjnJto56RB4_0vA35A-CNaA-bO4qVYVIiD9gU8rBr00RUbCX35bTzUMQ_5-aQaluoujodoVUttYH9bzIGhS">
            <a:extLst>
              <a:ext uri="{FF2B5EF4-FFF2-40B4-BE49-F238E27FC236}">
                <a16:creationId xmlns:a16="http://schemas.microsoft.com/office/drawing/2014/main" id="{0864BCCC-9D5B-42BB-9A2B-08509D641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7117" y="675089"/>
            <a:ext cx="4284133" cy="107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605445D-FD38-4AC5-86D7-B3CC2C183B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0749" y="594959"/>
            <a:ext cx="2686051" cy="115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548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14:reveal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ernClassicBlock-3">
  <a:themeElements>
    <a:clrScheme name="MSFT_ELT_ModernClassicBlock_03">
      <a:dk1>
        <a:sysClr val="windowText" lastClr="000000"/>
      </a:dk1>
      <a:lt1>
        <a:sysClr val="window" lastClr="FFFFFF"/>
      </a:lt1>
      <a:dk2>
        <a:srgbClr val="43467B"/>
      </a:dk2>
      <a:lt2>
        <a:srgbClr val="DFE3E5"/>
      </a:lt2>
      <a:accent1>
        <a:srgbClr val="43467B"/>
      </a:accent1>
      <a:accent2>
        <a:srgbClr val="E58C09"/>
      </a:accent2>
      <a:accent3>
        <a:srgbClr val="2683C6"/>
      </a:accent3>
      <a:accent4>
        <a:srgbClr val="EEC621"/>
      </a:accent4>
      <a:accent5>
        <a:srgbClr val="1D9BA1"/>
      </a:accent5>
      <a:accent6>
        <a:srgbClr val="87175F"/>
      </a:accent6>
      <a:hlink>
        <a:srgbClr val="0070C0"/>
      </a:hlink>
      <a:folHlink>
        <a:srgbClr val="C00000"/>
      </a:folHlink>
    </a:clrScheme>
    <a:fontScheme name="MSFT_ELT_ModernClassicBlock_03">
      <a:majorFont>
        <a:latin typeface="Tw Cen MT Condensed"/>
        <a:ea typeface=""/>
        <a:cs typeface=""/>
      </a:majorFont>
      <a:minorFont>
        <a:latin typeface="Tw Cen MT"/>
        <a:ea typeface=""/>
        <a:cs typeface="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LT_Template_ModernClassicBlockLT_v4" id="{30DDF308-B484-4DB0-8959-4BA762476498}" vid="{49FD44A8-5F40-4E6E-BC83-04BD3C4DB24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9fc9171bb41dc08635275f351de8590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29387215989a890c06011de04edfe97d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106BD98-E608-40A1-98A8-93D5976215C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BFCA5F6-1A5A-4D78-BDE2-C793B61E0E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A86D9CC-0D9D-4BFE-B3F3-26F480BF8C8A}">
  <ds:schemaRefs>
    <ds:schemaRef ds:uri="http://purl.org/dc/elements/1.1/"/>
    <ds:schemaRef ds:uri="http://schemas.openxmlformats.org/package/2006/metadata/core-properties"/>
    <ds:schemaRef ds:uri="16c05727-aa75-4e4a-9b5f-8a80a1165891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71af3243-3dd4-4a8d-8c0d-dd76da1f02a5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{41415CF1-A4CC-4BE8-8E4C-E0EC380CC794}tf89082059_win32</Template>
  <TotalTime>4567</TotalTime>
  <Words>445</Words>
  <Application>Microsoft Office PowerPoint</Application>
  <PresentationFormat>Widescreen</PresentationFormat>
  <Paragraphs>54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Tw Cen MT</vt:lpstr>
      <vt:lpstr>Tw Cen MT Condensed</vt:lpstr>
      <vt:lpstr>Wingdings 3</vt:lpstr>
      <vt:lpstr>ModernClassicBlock-3</vt:lpstr>
      <vt:lpstr> KASUS 5: Kriteria proteksi pada cathodic protection?</vt:lpstr>
      <vt:lpstr>Criteria for cathodic protection       </vt:lpstr>
      <vt:lpstr>Criteria for cathodic protection       </vt:lpstr>
      <vt:lpstr>Criteria for cathodic protection       </vt:lpstr>
      <vt:lpstr>Criteria for cathodic protection   </vt:lpstr>
      <vt:lpstr>Basis of SP0169 criteria 100 mV polarization</vt:lpstr>
      <vt:lpstr>Voltage drop        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</dc:title>
  <dc:creator>Firdan R</dc:creator>
  <cp:lastModifiedBy>Firdan R</cp:lastModifiedBy>
  <cp:revision>961</cp:revision>
  <dcterms:created xsi:type="dcterms:W3CDTF">2020-09-25T04:29:03Z</dcterms:created>
  <dcterms:modified xsi:type="dcterms:W3CDTF">2021-09-15T07:28:28Z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