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954" r:id="rId4"/>
  </p:sldMasterIdLst>
  <p:notesMasterIdLst>
    <p:notesMasterId r:id="rId12"/>
  </p:notesMasterIdLst>
  <p:handoutMasterIdLst>
    <p:handoutMasterId r:id="rId13"/>
  </p:handoutMasterIdLst>
  <p:sldIdLst>
    <p:sldId id="261" r:id="rId5"/>
    <p:sldId id="724" r:id="rId6"/>
    <p:sldId id="726" r:id="rId7"/>
    <p:sldId id="728" r:id="rId8"/>
    <p:sldId id="729" r:id="rId9"/>
    <p:sldId id="727" r:id="rId10"/>
    <p:sldId id="356"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irdan R" initials="FR" lastIdx="4" clrIdx="0">
    <p:extLst>
      <p:ext uri="{19B8F6BF-5375-455C-9EA6-DF929625EA0E}">
        <p15:presenceInfo xmlns:p15="http://schemas.microsoft.com/office/powerpoint/2012/main" userId="605d861d51ec6fbe"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909F7"/>
    <a:srgbClr val="FF0000"/>
    <a:srgbClr val="FB823F"/>
    <a:srgbClr val="FFF533"/>
    <a:srgbClr val="EAEAEA"/>
    <a:srgbClr val="FFF415"/>
    <a:srgbClr val="EEEEEE"/>
    <a:srgbClr val="87175F"/>
    <a:srgbClr val="EEC621"/>
    <a:srgbClr val="E58C0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83" autoAdjust="0"/>
    <p:restoredTop sz="95988" autoAdjust="0"/>
  </p:normalViewPr>
  <p:slideViewPr>
    <p:cSldViewPr>
      <p:cViewPr varScale="1">
        <p:scale>
          <a:sx n="106" d="100"/>
          <a:sy n="106" d="100"/>
        </p:scale>
        <p:origin x="708" y="108"/>
      </p:cViewPr>
      <p:guideLst/>
    </p:cSldViewPr>
  </p:slideViewPr>
  <p:outlineViewPr>
    <p:cViewPr>
      <p:scale>
        <a:sx n="33" d="100"/>
        <a:sy n="33" d="100"/>
      </p:scale>
      <p:origin x="0" y="-20822"/>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87" d="100"/>
          <a:sy n="87" d="100"/>
        </p:scale>
        <p:origin x="3840"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handoutMaster" Target="handoutMasters/handoutMaster1.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4464472-DAE5-4012-9A5A-CB432293B44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latin typeface="Tw Cen MT" panose="020B0602020104020603" pitchFamily="34" charset="0"/>
            </a:endParaRPr>
          </a:p>
        </p:txBody>
      </p:sp>
      <p:sp>
        <p:nvSpPr>
          <p:cNvPr id="3" name="Date Placeholder 2">
            <a:extLst>
              <a:ext uri="{FF2B5EF4-FFF2-40B4-BE49-F238E27FC236}">
                <a16:creationId xmlns:a16="http://schemas.microsoft.com/office/drawing/2014/main" id="{0586DB41-0314-4E22-8F5A-547FA67B06A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2233E32-5603-440A-ACDD-7442C88C5FED}" type="datetimeFigureOut">
              <a:rPr lang="en-US" smtClean="0">
                <a:latin typeface="Tw Cen MT" panose="020B0602020104020603" pitchFamily="34" charset="0"/>
              </a:rPr>
              <a:t>9/15/2021</a:t>
            </a:fld>
            <a:endParaRPr lang="en-US" dirty="0">
              <a:latin typeface="Tw Cen MT" panose="020B0602020104020603" pitchFamily="34" charset="0"/>
            </a:endParaRPr>
          </a:p>
        </p:txBody>
      </p:sp>
      <p:sp>
        <p:nvSpPr>
          <p:cNvPr id="4" name="Footer Placeholder 3">
            <a:extLst>
              <a:ext uri="{FF2B5EF4-FFF2-40B4-BE49-F238E27FC236}">
                <a16:creationId xmlns:a16="http://schemas.microsoft.com/office/drawing/2014/main" id="{D563188E-D235-4A3B-823C-E0E10F336CC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latin typeface="Tw Cen MT" panose="020B0602020104020603" pitchFamily="34" charset="0"/>
            </a:endParaRPr>
          </a:p>
        </p:txBody>
      </p:sp>
      <p:sp>
        <p:nvSpPr>
          <p:cNvPr id="5" name="Slide Number Placeholder 4">
            <a:extLst>
              <a:ext uri="{FF2B5EF4-FFF2-40B4-BE49-F238E27FC236}">
                <a16:creationId xmlns:a16="http://schemas.microsoft.com/office/drawing/2014/main" id="{04D3A68C-A1CC-4704-8503-01E13B0AED6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1BB1589-0F8A-400D-AEF4-57688446A2F5}" type="slidenum">
              <a:rPr lang="en-US" smtClean="0">
                <a:latin typeface="Tw Cen MT" panose="020B0602020104020603" pitchFamily="34" charset="0"/>
              </a:rPr>
              <a:t>‹#›</a:t>
            </a:fld>
            <a:endParaRPr lang="en-US" dirty="0">
              <a:latin typeface="Tw Cen MT" panose="020B0602020104020603" pitchFamily="34" charset="0"/>
            </a:endParaRPr>
          </a:p>
        </p:txBody>
      </p:sp>
    </p:spTree>
    <p:extLst>
      <p:ext uri="{BB962C8B-B14F-4D97-AF65-F5344CB8AC3E}">
        <p14:creationId xmlns:p14="http://schemas.microsoft.com/office/powerpoint/2010/main" val="28219105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Tw Cen MT" panose="020B0602020104020603" pitchFamily="34" charset="0"/>
              </a:defRPr>
            </a:lvl1pPr>
          </a:lstStyle>
          <a:p>
            <a:endParaRPr lang="en-US"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Tw Cen MT" panose="020B0602020104020603" pitchFamily="34" charset="0"/>
              </a:defRPr>
            </a:lvl1pPr>
          </a:lstStyle>
          <a:p>
            <a:fld id="{AF4A386A-BFE4-4655-9801-CBB04655F27A}" type="datetimeFigureOut">
              <a:rPr lang="en-US" noProof="0" smtClean="0"/>
              <a:pPr/>
              <a:t>9/15/2021</a:t>
            </a:fld>
            <a:endParaRPr lang="en-US"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Tw Cen MT" panose="020B0602020104020603" pitchFamily="34" charset="0"/>
              </a:defRPr>
            </a:lvl1pPr>
          </a:lstStyle>
          <a:p>
            <a:endParaRPr lang="en-US"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Tw Cen MT" panose="020B0602020104020603" pitchFamily="34" charset="0"/>
              </a:defRPr>
            </a:lvl1pPr>
          </a:lstStyle>
          <a:p>
            <a:fld id="{DAE5FABD-26C8-4F74-B1E3-45BC91BC9D7B}" type="slidenum">
              <a:rPr lang="en-US" noProof="0" smtClean="0"/>
              <a:pPr/>
              <a:t>‹#›</a:t>
            </a:fld>
            <a:endParaRPr lang="en-US" noProof="0" dirty="0"/>
          </a:p>
        </p:txBody>
      </p:sp>
    </p:spTree>
    <p:extLst>
      <p:ext uri="{BB962C8B-B14F-4D97-AF65-F5344CB8AC3E}">
        <p14:creationId xmlns:p14="http://schemas.microsoft.com/office/powerpoint/2010/main" val="25077535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Tw Cen MT" panose="020B0602020104020603" pitchFamily="34" charset="0"/>
        <a:ea typeface="+mn-ea"/>
        <a:cs typeface="+mn-cs"/>
      </a:defRPr>
    </a:lvl1pPr>
    <a:lvl2pPr marL="457200" algn="l" defTabSz="914400" rtl="0" eaLnBrk="1" latinLnBrk="0" hangingPunct="1">
      <a:defRPr sz="1200" kern="1200">
        <a:solidFill>
          <a:schemeClr val="tx1"/>
        </a:solidFill>
        <a:latin typeface="Tw Cen MT" panose="020B0602020104020603" pitchFamily="34" charset="0"/>
        <a:ea typeface="+mn-ea"/>
        <a:cs typeface="+mn-cs"/>
      </a:defRPr>
    </a:lvl2pPr>
    <a:lvl3pPr marL="914400" algn="l" defTabSz="914400" rtl="0" eaLnBrk="1" latinLnBrk="0" hangingPunct="1">
      <a:defRPr sz="1200" kern="1200">
        <a:solidFill>
          <a:schemeClr val="tx1"/>
        </a:solidFill>
        <a:latin typeface="Tw Cen MT" panose="020B0602020104020603" pitchFamily="34" charset="0"/>
        <a:ea typeface="+mn-ea"/>
        <a:cs typeface="+mn-cs"/>
      </a:defRPr>
    </a:lvl3pPr>
    <a:lvl4pPr marL="1371600" algn="l" defTabSz="914400" rtl="0" eaLnBrk="1" latinLnBrk="0" hangingPunct="1">
      <a:defRPr sz="1200" kern="1200">
        <a:solidFill>
          <a:schemeClr val="tx1"/>
        </a:solidFill>
        <a:latin typeface="Tw Cen MT" panose="020B0602020104020603" pitchFamily="34" charset="0"/>
        <a:ea typeface="+mn-ea"/>
        <a:cs typeface="+mn-cs"/>
      </a:defRPr>
    </a:lvl4pPr>
    <a:lvl5pPr marL="1828800" algn="l" defTabSz="914400" rtl="0" eaLnBrk="1" latinLnBrk="0" hangingPunct="1">
      <a:defRPr sz="1200" kern="1200">
        <a:solidFill>
          <a:schemeClr val="tx1"/>
        </a:solidFill>
        <a:latin typeface="Tw Cen MT" panose="020B0602020104020603"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E5FABD-26C8-4F74-B1E3-45BC91BC9D7B}" type="slidenum">
              <a:rPr lang="en-US" noProof="0" smtClean="0"/>
              <a:pPr/>
              <a:t>1</a:t>
            </a:fld>
            <a:endParaRPr lang="en-US" noProof="0" dirty="0"/>
          </a:p>
        </p:txBody>
      </p:sp>
    </p:spTree>
    <p:extLst>
      <p:ext uri="{BB962C8B-B14F-4D97-AF65-F5344CB8AC3E}">
        <p14:creationId xmlns:p14="http://schemas.microsoft.com/office/powerpoint/2010/main" val="31479871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_DeepYellow">
    <p:bg>
      <p:bgPr>
        <a:solidFill>
          <a:schemeClr val="bg1">
            <a:lumMod val="95000"/>
          </a:schemeClr>
        </a:solidFill>
        <a:effectLst/>
      </p:bgPr>
    </p:bg>
    <p:spTree>
      <p:nvGrpSpPr>
        <p:cNvPr id="1" name=""/>
        <p:cNvGrpSpPr/>
        <p:nvPr/>
      </p:nvGrpSpPr>
      <p:grpSpPr>
        <a:xfrm>
          <a:off x="0" y="0"/>
          <a:ext cx="0" cy="0"/>
          <a:chOff x="0" y="0"/>
          <a:chExt cx="0" cy="0"/>
        </a:xfrm>
      </p:grpSpPr>
      <p:sp>
        <p:nvSpPr>
          <p:cNvPr id="53" name="Text Placeholder 52">
            <a:extLst>
              <a:ext uri="{FF2B5EF4-FFF2-40B4-BE49-F238E27FC236}">
                <a16:creationId xmlns:a16="http://schemas.microsoft.com/office/drawing/2014/main" id="{4016877F-9863-4CBC-B4AF-D4764DBA673B}"/>
              </a:ext>
              <a:ext uri="{C183D7F6-B498-43B3-948B-1728B52AA6E4}">
                <adec:decorative xmlns:adec="http://schemas.microsoft.com/office/drawing/2017/decorative" val="1"/>
              </a:ext>
            </a:extLst>
          </p:cNvPr>
          <p:cNvSpPr>
            <a:spLocks noGrp="1"/>
          </p:cNvSpPr>
          <p:nvPr>
            <p:ph type="body" sz="quarter" idx="14" hasCustomPrompt="1"/>
          </p:nvPr>
        </p:nvSpPr>
        <p:spPr>
          <a:xfrm>
            <a:off x="1181099" y="457200"/>
            <a:ext cx="8128343" cy="6248400"/>
          </a:xfrm>
          <a:custGeom>
            <a:avLst/>
            <a:gdLst>
              <a:gd name="connsiteX0" fmla="*/ 0 w 8128343"/>
              <a:gd name="connsiteY0" fmla="*/ 0 h 6248400"/>
              <a:gd name="connsiteX1" fmla="*/ 8128343 w 8128343"/>
              <a:gd name="connsiteY1" fmla="*/ 0 h 6248400"/>
              <a:gd name="connsiteX2" fmla="*/ 8128343 w 8128343"/>
              <a:gd name="connsiteY2" fmla="*/ 3258609 h 6248400"/>
              <a:gd name="connsiteX3" fmla="*/ 5858354 w 8128343"/>
              <a:gd name="connsiteY3" fmla="*/ 6248400 h 6248400"/>
              <a:gd name="connsiteX4" fmla="*/ 0 w 8128343"/>
              <a:gd name="connsiteY4" fmla="*/ 6248400 h 6248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28343" h="6248400">
                <a:moveTo>
                  <a:pt x="0" y="0"/>
                </a:moveTo>
                <a:lnTo>
                  <a:pt x="8128343" y="0"/>
                </a:lnTo>
                <a:lnTo>
                  <a:pt x="8128343" y="3258609"/>
                </a:lnTo>
                <a:lnTo>
                  <a:pt x="5858354" y="6248400"/>
                </a:lnTo>
                <a:lnTo>
                  <a:pt x="0" y="62484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buNone/>
              <a:defRPr lang="en-GB" sz="1800" dirty="0">
                <a:solidFill>
                  <a:schemeClr val="lt1">
                    <a:alpha val="0"/>
                  </a:schemeClr>
                </a:solidFill>
              </a:defRPr>
            </a:lvl1pPr>
          </a:lstStyle>
          <a:p>
            <a:pPr marL="0" lvl="0" algn="ctr"/>
            <a:r>
              <a:rPr lang="en-US" noProof="0"/>
              <a:t>I</a:t>
            </a:r>
          </a:p>
        </p:txBody>
      </p:sp>
      <p:sp>
        <p:nvSpPr>
          <p:cNvPr id="48" name="Freeform: Shape 47">
            <a:extLst>
              <a:ext uri="{FF2B5EF4-FFF2-40B4-BE49-F238E27FC236}">
                <a16:creationId xmlns:a16="http://schemas.microsoft.com/office/drawing/2014/main" id="{9070D0C4-1F90-4B84-B84E-8285FA0A01B0}"/>
              </a:ext>
            </a:extLst>
          </p:cNvPr>
          <p:cNvSpPr/>
          <p:nvPr userDrawn="1"/>
        </p:nvSpPr>
        <p:spPr>
          <a:xfrm rot="2232448">
            <a:off x="9455741" y="-926244"/>
            <a:ext cx="131438" cy="8710488"/>
          </a:xfrm>
          <a:custGeom>
            <a:avLst/>
            <a:gdLst>
              <a:gd name="connsiteX0" fmla="*/ 0 w 131438"/>
              <a:gd name="connsiteY0" fmla="*/ 99793 h 8710488"/>
              <a:gd name="connsiteX1" fmla="*/ 131438 w 131438"/>
              <a:gd name="connsiteY1" fmla="*/ 0 h 8710488"/>
              <a:gd name="connsiteX2" fmla="*/ 131438 w 131438"/>
              <a:gd name="connsiteY2" fmla="*/ 8610694 h 8710488"/>
              <a:gd name="connsiteX3" fmla="*/ 0 w 131438"/>
              <a:gd name="connsiteY3" fmla="*/ 8710488 h 8710488"/>
            </a:gdLst>
            <a:ahLst/>
            <a:cxnLst>
              <a:cxn ang="0">
                <a:pos x="connsiteX0" y="connsiteY0"/>
              </a:cxn>
              <a:cxn ang="0">
                <a:pos x="connsiteX1" y="connsiteY1"/>
              </a:cxn>
              <a:cxn ang="0">
                <a:pos x="connsiteX2" y="connsiteY2"/>
              </a:cxn>
              <a:cxn ang="0">
                <a:pos x="connsiteX3" y="connsiteY3"/>
              </a:cxn>
            </a:cxnLst>
            <a:rect l="l" t="t" r="r" b="b"/>
            <a:pathLst>
              <a:path w="131438" h="8710488">
                <a:moveTo>
                  <a:pt x="0" y="99793"/>
                </a:moveTo>
                <a:lnTo>
                  <a:pt x="131438" y="0"/>
                </a:lnTo>
                <a:lnTo>
                  <a:pt x="131438" y="8610694"/>
                </a:lnTo>
                <a:lnTo>
                  <a:pt x="0" y="871048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9" name="Freeform: Shape 48">
            <a:extLst>
              <a:ext uri="{FF2B5EF4-FFF2-40B4-BE49-F238E27FC236}">
                <a16:creationId xmlns:a16="http://schemas.microsoft.com/office/drawing/2014/main" id="{B8546525-A0E6-4238-93BC-5D43C93A450D}"/>
              </a:ext>
              <a:ext uri="{C183D7F6-B498-43B3-948B-1728B52AA6E4}">
                <adec:decorative xmlns:adec="http://schemas.microsoft.com/office/drawing/2017/decorative" val="1"/>
              </a:ext>
            </a:extLst>
          </p:cNvPr>
          <p:cNvSpPr/>
          <p:nvPr userDrawn="1"/>
        </p:nvSpPr>
        <p:spPr>
          <a:xfrm rot="2232448">
            <a:off x="9332817" y="-941780"/>
            <a:ext cx="172357" cy="8741560"/>
          </a:xfrm>
          <a:custGeom>
            <a:avLst/>
            <a:gdLst>
              <a:gd name="connsiteX0" fmla="*/ 172357 w 172357"/>
              <a:gd name="connsiteY0" fmla="*/ 0 h 8741560"/>
              <a:gd name="connsiteX1" fmla="*/ 172357 w 172357"/>
              <a:gd name="connsiteY1" fmla="*/ 8610698 h 8741560"/>
              <a:gd name="connsiteX2" fmla="*/ 0 w 172357"/>
              <a:gd name="connsiteY2" fmla="*/ 8741560 h 8741560"/>
              <a:gd name="connsiteX3" fmla="*/ 0 w 172357"/>
              <a:gd name="connsiteY3" fmla="*/ 130862 h 8741560"/>
            </a:gdLst>
            <a:ahLst/>
            <a:cxnLst>
              <a:cxn ang="0">
                <a:pos x="connsiteX0" y="connsiteY0"/>
              </a:cxn>
              <a:cxn ang="0">
                <a:pos x="connsiteX1" y="connsiteY1"/>
              </a:cxn>
              <a:cxn ang="0">
                <a:pos x="connsiteX2" y="connsiteY2"/>
              </a:cxn>
              <a:cxn ang="0">
                <a:pos x="connsiteX3" y="connsiteY3"/>
              </a:cxn>
            </a:cxnLst>
            <a:rect l="l" t="t" r="r" b="b"/>
            <a:pathLst>
              <a:path w="172357" h="8741560">
                <a:moveTo>
                  <a:pt x="172357" y="0"/>
                </a:moveTo>
                <a:lnTo>
                  <a:pt x="172357" y="8610698"/>
                </a:lnTo>
                <a:lnTo>
                  <a:pt x="0" y="8741560"/>
                </a:lnTo>
                <a:lnTo>
                  <a:pt x="0" y="13086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400"/>
            <a:endParaRPr lang="en-US" noProof="0" dirty="0"/>
          </a:p>
        </p:txBody>
      </p:sp>
      <p:sp>
        <p:nvSpPr>
          <p:cNvPr id="17" name="Text Placeholder 16">
            <a:extLst>
              <a:ext uri="{FF2B5EF4-FFF2-40B4-BE49-F238E27FC236}">
                <a16:creationId xmlns:a16="http://schemas.microsoft.com/office/drawing/2014/main" id="{FF9E63E5-568A-4FA2-9851-E5BFA12B85D1}"/>
              </a:ext>
              <a:ext uri="{C183D7F6-B498-43B3-948B-1728B52AA6E4}">
                <adec:decorative xmlns:adec="http://schemas.microsoft.com/office/drawing/2017/decorative" val="1"/>
              </a:ext>
            </a:extLst>
          </p:cNvPr>
          <p:cNvSpPr>
            <a:spLocks noGrp="1"/>
          </p:cNvSpPr>
          <p:nvPr>
            <p:ph type="body" sz="quarter" idx="12" hasCustomPrompt="1"/>
          </p:nvPr>
        </p:nvSpPr>
        <p:spPr>
          <a:xfrm>
            <a:off x="990599" y="304800"/>
            <a:ext cx="8128343" cy="6248400"/>
          </a:xfrm>
          <a:solidFill>
            <a:schemeClr val="bg1"/>
          </a:solidFill>
          <a:effectLst>
            <a:outerShdw blurRad="508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noProof="0"/>
              <a:t>I</a:t>
            </a:r>
          </a:p>
        </p:txBody>
      </p:sp>
      <p:sp>
        <p:nvSpPr>
          <p:cNvPr id="2" name="Title 1"/>
          <p:cNvSpPr>
            <a:spLocks noGrp="1"/>
          </p:cNvSpPr>
          <p:nvPr>
            <p:ph type="ctrTitle"/>
          </p:nvPr>
        </p:nvSpPr>
        <p:spPr>
          <a:xfrm>
            <a:off x="1378135" y="1219199"/>
            <a:ext cx="7232465" cy="2732439"/>
          </a:xfrm>
        </p:spPr>
        <p:txBody>
          <a:bodyPr anchor="t">
            <a:normAutofit/>
          </a:bodyPr>
          <a:lstStyle>
            <a:lvl1pPr algn="l">
              <a:defRPr lang="en-US" sz="5000" kern="1200" cap="all" spc="100" baseline="0" dirty="0">
                <a:solidFill>
                  <a:srgbClr val="2C2E52"/>
                </a:solidFill>
                <a:latin typeface="+mj-lt"/>
                <a:ea typeface="+mj-ea"/>
                <a:cs typeface="+mj-cs"/>
              </a:defRPr>
            </a:lvl1pPr>
          </a:lstStyle>
          <a:p>
            <a:r>
              <a:rPr lang="en-US" noProof="0"/>
              <a:t>Click to edit Master title style</a:t>
            </a:r>
          </a:p>
        </p:txBody>
      </p:sp>
      <p:sp>
        <p:nvSpPr>
          <p:cNvPr id="3" name="Subtitle 2"/>
          <p:cNvSpPr>
            <a:spLocks noGrp="1"/>
          </p:cNvSpPr>
          <p:nvPr>
            <p:ph type="subTitle" idx="1"/>
          </p:nvPr>
        </p:nvSpPr>
        <p:spPr>
          <a:xfrm>
            <a:off x="1378134" y="4069079"/>
            <a:ext cx="5022666" cy="1463040"/>
          </a:xfrm>
        </p:spPr>
        <p:txBody>
          <a:bodyPr lIns="91440" rIns="91440" anchor="t">
            <a:normAutofit/>
          </a:bodyPr>
          <a:lstStyle>
            <a:lvl1pPr marL="0" indent="0" algn="l">
              <a:lnSpc>
                <a:spcPct val="100000"/>
              </a:lnSpc>
              <a:spcBef>
                <a:spcPts val="0"/>
              </a:spcBef>
              <a:buNone/>
              <a:defRPr lang="en-US" sz="2000" kern="1200" dirty="0">
                <a:solidFill>
                  <a:schemeClr val="tx1"/>
                </a:solidFill>
                <a:latin typeface="+mn-lt"/>
                <a:ea typeface="+mn-ea"/>
                <a:cs typeface="+mn-cs"/>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noProof="0"/>
              <a:t>Click to edit Master subtitle style</a:t>
            </a:r>
          </a:p>
        </p:txBody>
      </p:sp>
      <p:sp>
        <p:nvSpPr>
          <p:cNvPr id="33" name="Rectangle 32">
            <a:extLst>
              <a:ext uri="{FF2B5EF4-FFF2-40B4-BE49-F238E27FC236}">
                <a16:creationId xmlns:a16="http://schemas.microsoft.com/office/drawing/2014/main" id="{E905A207-2310-4F94-86E5-13B4CCC359EC}"/>
              </a:ext>
              <a:ext uri="{C183D7F6-B498-43B3-948B-1728B52AA6E4}">
                <adec:decorative xmlns:adec="http://schemas.microsoft.com/office/drawing/2017/decorative" val="1"/>
              </a:ext>
            </a:extLst>
          </p:cNvPr>
          <p:cNvSpPr/>
          <p:nvPr userDrawn="1"/>
        </p:nvSpPr>
        <p:spPr>
          <a:xfrm rot="5400000" flipV="1">
            <a:off x="1562101" y="-114299"/>
            <a:ext cx="304797" cy="533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400"/>
            <a:endParaRPr lang="en-US" noProof="0" dirty="0"/>
          </a:p>
        </p:txBody>
      </p:sp>
      <p:sp>
        <p:nvSpPr>
          <p:cNvPr id="19" name="Picture Placeholder 18">
            <a:extLst>
              <a:ext uri="{FF2B5EF4-FFF2-40B4-BE49-F238E27FC236}">
                <a16:creationId xmlns:a16="http://schemas.microsoft.com/office/drawing/2014/main" id="{018BFA80-A3BB-4316-BD6E-3E5F6B4D89CF}"/>
              </a:ext>
              <a:ext uri="{C183D7F6-B498-43B3-948B-1728B52AA6E4}">
                <adec:decorative xmlns:adec="http://schemas.microsoft.com/office/drawing/2017/decorative" val="1"/>
              </a:ext>
            </a:extLst>
          </p:cNvPr>
          <p:cNvSpPr>
            <a:spLocks noGrp="1"/>
          </p:cNvSpPr>
          <p:nvPr>
            <p:ph type="pic" sz="quarter" idx="11" hasCustomPrompt="1"/>
          </p:nvPr>
        </p:nvSpPr>
        <p:spPr>
          <a:xfrm>
            <a:off x="7013448" y="34960"/>
            <a:ext cx="5178552" cy="6823040"/>
          </a:xfrm>
          <a:custGeom>
            <a:avLst/>
            <a:gdLst>
              <a:gd name="connsiteX0" fmla="*/ 5178552 w 5178552"/>
              <a:gd name="connsiteY0" fmla="*/ 0 h 6823040"/>
              <a:gd name="connsiteX1" fmla="*/ 5178552 w 5178552"/>
              <a:gd name="connsiteY1" fmla="*/ 6823040 h 6823040"/>
              <a:gd name="connsiteX2" fmla="*/ 1752601 w 5178552"/>
              <a:gd name="connsiteY2" fmla="*/ 6823040 h 6823040"/>
              <a:gd name="connsiteX3" fmla="*/ 0 w 5178552"/>
              <a:gd name="connsiteY3" fmla="*/ 6823040 h 6823040"/>
            </a:gdLst>
            <a:ahLst/>
            <a:cxnLst>
              <a:cxn ang="0">
                <a:pos x="connsiteX0" y="connsiteY0"/>
              </a:cxn>
              <a:cxn ang="0">
                <a:pos x="connsiteX1" y="connsiteY1"/>
              </a:cxn>
              <a:cxn ang="0">
                <a:pos x="connsiteX2" y="connsiteY2"/>
              </a:cxn>
              <a:cxn ang="0">
                <a:pos x="connsiteX3" y="connsiteY3"/>
              </a:cxn>
            </a:cxnLst>
            <a:rect l="l" t="t" r="r" b="b"/>
            <a:pathLst>
              <a:path w="5178552" h="6823040">
                <a:moveTo>
                  <a:pt x="5178552" y="0"/>
                </a:moveTo>
                <a:lnTo>
                  <a:pt x="5178552" y="6823040"/>
                </a:lnTo>
                <a:lnTo>
                  <a:pt x="1752601" y="6823040"/>
                </a:lnTo>
                <a:lnTo>
                  <a:pt x="0" y="6823040"/>
                </a:lnTo>
                <a:close/>
              </a:path>
            </a:pathLst>
          </a:custGeom>
          <a:solidFill>
            <a:schemeClr val="bg1"/>
          </a:solidFill>
        </p:spPr>
        <p:txBody>
          <a:bodyPr wrap="square" anchor="ctr">
            <a:noAutofit/>
          </a:bodyPr>
          <a:lstStyle>
            <a:lvl1pPr marL="0" indent="0" algn="ctr">
              <a:buNone/>
              <a:defRPr/>
            </a:lvl1pPr>
          </a:lstStyle>
          <a:p>
            <a:r>
              <a:rPr lang="en-US" noProof="0" dirty="0"/>
              <a:t>Insert Image</a:t>
            </a:r>
          </a:p>
        </p:txBody>
      </p:sp>
    </p:spTree>
    <p:extLst>
      <p:ext uri="{BB962C8B-B14F-4D97-AF65-F5344CB8AC3E}">
        <p14:creationId xmlns:p14="http://schemas.microsoft.com/office/powerpoint/2010/main" val="2625404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le Slide_DeepYellow">
    <p:bg>
      <p:bgPr>
        <a:solidFill>
          <a:schemeClr val="bg1">
            <a:lumMod val="95000"/>
          </a:schemeClr>
        </a:solidFill>
        <a:effectLst/>
      </p:bgPr>
    </p:bg>
    <p:spTree>
      <p:nvGrpSpPr>
        <p:cNvPr id="1" name=""/>
        <p:cNvGrpSpPr/>
        <p:nvPr/>
      </p:nvGrpSpPr>
      <p:grpSpPr>
        <a:xfrm>
          <a:off x="0" y="0"/>
          <a:ext cx="0" cy="0"/>
          <a:chOff x="0" y="0"/>
          <a:chExt cx="0" cy="0"/>
        </a:xfrm>
      </p:grpSpPr>
      <p:sp>
        <p:nvSpPr>
          <p:cNvPr id="53" name="Text Placeholder 52">
            <a:extLst>
              <a:ext uri="{FF2B5EF4-FFF2-40B4-BE49-F238E27FC236}">
                <a16:creationId xmlns:a16="http://schemas.microsoft.com/office/drawing/2014/main" id="{4016877F-9863-4CBC-B4AF-D4764DBA673B}"/>
              </a:ext>
              <a:ext uri="{C183D7F6-B498-43B3-948B-1728B52AA6E4}">
                <adec:decorative xmlns:adec="http://schemas.microsoft.com/office/drawing/2017/decorative" val="1"/>
              </a:ext>
            </a:extLst>
          </p:cNvPr>
          <p:cNvSpPr>
            <a:spLocks noGrp="1"/>
          </p:cNvSpPr>
          <p:nvPr>
            <p:ph type="body" sz="quarter" idx="14" hasCustomPrompt="1"/>
          </p:nvPr>
        </p:nvSpPr>
        <p:spPr>
          <a:xfrm>
            <a:off x="1181099" y="457200"/>
            <a:ext cx="8128343" cy="6248400"/>
          </a:xfrm>
          <a:custGeom>
            <a:avLst/>
            <a:gdLst>
              <a:gd name="connsiteX0" fmla="*/ 0 w 8128343"/>
              <a:gd name="connsiteY0" fmla="*/ 0 h 6248400"/>
              <a:gd name="connsiteX1" fmla="*/ 8128343 w 8128343"/>
              <a:gd name="connsiteY1" fmla="*/ 0 h 6248400"/>
              <a:gd name="connsiteX2" fmla="*/ 8128343 w 8128343"/>
              <a:gd name="connsiteY2" fmla="*/ 3258609 h 6248400"/>
              <a:gd name="connsiteX3" fmla="*/ 5858354 w 8128343"/>
              <a:gd name="connsiteY3" fmla="*/ 6248400 h 6248400"/>
              <a:gd name="connsiteX4" fmla="*/ 0 w 8128343"/>
              <a:gd name="connsiteY4" fmla="*/ 6248400 h 6248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28343" h="6248400">
                <a:moveTo>
                  <a:pt x="0" y="0"/>
                </a:moveTo>
                <a:lnTo>
                  <a:pt x="8128343" y="0"/>
                </a:lnTo>
                <a:lnTo>
                  <a:pt x="8128343" y="3258609"/>
                </a:lnTo>
                <a:lnTo>
                  <a:pt x="5858354" y="6248400"/>
                </a:lnTo>
                <a:lnTo>
                  <a:pt x="0" y="62484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buNone/>
              <a:defRPr lang="en-GB" sz="1800" dirty="0">
                <a:solidFill>
                  <a:schemeClr val="lt1">
                    <a:alpha val="0"/>
                  </a:schemeClr>
                </a:solidFill>
              </a:defRPr>
            </a:lvl1pPr>
          </a:lstStyle>
          <a:p>
            <a:pPr marL="0" lvl="0" algn="ctr"/>
            <a:r>
              <a:rPr lang="en-US" noProof="0"/>
              <a:t>I</a:t>
            </a:r>
          </a:p>
        </p:txBody>
      </p:sp>
      <p:sp>
        <p:nvSpPr>
          <p:cNvPr id="48" name="Freeform: Shape 47">
            <a:extLst>
              <a:ext uri="{FF2B5EF4-FFF2-40B4-BE49-F238E27FC236}">
                <a16:creationId xmlns:a16="http://schemas.microsoft.com/office/drawing/2014/main" id="{9070D0C4-1F90-4B84-B84E-8285FA0A01B0}"/>
              </a:ext>
            </a:extLst>
          </p:cNvPr>
          <p:cNvSpPr/>
          <p:nvPr userDrawn="1"/>
        </p:nvSpPr>
        <p:spPr>
          <a:xfrm rot="2232448">
            <a:off x="9455741" y="-926244"/>
            <a:ext cx="131438" cy="8710488"/>
          </a:xfrm>
          <a:custGeom>
            <a:avLst/>
            <a:gdLst>
              <a:gd name="connsiteX0" fmla="*/ 0 w 131438"/>
              <a:gd name="connsiteY0" fmla="*/ 99793 h 8710488"/>
              <a:gd name="connsiteX1" fmla="*/ 131438 w 131438"/>
              <a:gd name="connsiteY1" fmla="*/ 0 h 8710488"/>
              <a:gd name="connsiteX2" fmla="*/ 131438 w 131438"/>
              <a:gd name="connsiteY2" fmla="*/ 8610694 h 8710488"/>
              <a:gd name="connsiteX3" fmla="*/ 0 w 131438"/>
              <a:gd name="connsiteY3" fmla="*/ 8710488 h 8710488"/>
            </a:gdLst>
            <a:ahLst/>
            <a:cxnLst>
              <a:cxn ang="0">
                <a:pos x="connsiteX0" y="connsiteY0"/>
              </a:cxn>
              <a:cxn ang="0">
                <a:pos x="connsiteX1" y="connsiteY1"/>
              </a:cxn>
              <a:cxn ang="0">
                <a:pos x="connsiteX2" y="connsiteY2"/>
              </a:cxn>
              <a:cxn ang="0">
                <a:pos x="connsiteX3" y="connsiteY3"/>
              </a:cxn>
            </a:cxnLst>
            <a:rect l="l" t="t" r="r" b="b"/>
            <a:pathLst>
              <a:path w="131438" h="8710488">
                <a:moveTo>
                  <a:pt x="0" y="99793"/>
                </a:moveTo>
                <a:lnTo>
                  <a:pt x="131438" y="0"/>
                </a:lnTo>
                <a:lnTo>
                  <a:pt x="131438" y="8610694"/>
                </a:lnTo>
                <a:lnTo>
                  <a:pt x="0" y="871048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9" name="Freeform: Shape 48">
            <a:extLst>
              <a:ext uri="{FF2B5EF4-FFF2-40B4-BE49-F238E27FC236}">
                <a16:creationId xmlns:a16="http://schemas.microsoft.com/office/drawing/2014/main" id="{B8546525-A0E6-4238-93BC-5D43C93A450D}"/>
              </a:ext>
              <a:ext uri="{C183D7F6-B498-43B3-948B-1728B52AA6E4}">
                <adec:decorative xmlns:adec="http://schemas.microsoft.com/office/drawing/2017/decorative" val="1"/>
              </a:ext>
            </a:extLst>
          </p:cNvPr>
          <p:cNvSpPr/>
          <p:nvPr userDrawn="1"/>
        </p:nvSpPr>
        <p:spPr>
          <a:xfrm rot="2232448">
            <a:off x="9332817" y="-941780"/>
            <a:ext cx="172357" cy="8741560"/>
          </a:xfrm>
          <a:custGeom>
            <a:avLst/>
            <a:gdLst>
              <a:gd name="connsiteX0" fmla="*/ 172357 w 172357"/>
              <a:gd name="connsiteY0" fmla="*/ 0 h 8741560"/>
              <a:gd name="connsiteX1" fmla="*/ 172357 w 172357"/>
              <a:gd name="connsiteY1" fmla="*/ 8610698 h 8741560"/>
              <a:gd name="connsiteX2" fmla="*/ 0 w 172357"/>
              <a:gd name="connsiteY2" fmla="*/ 8741560 h 8741560"/>
              <a:gd name="connsiteX3" fmla="*/ 0 w 172357"/>
              <a:gd name="connsiteY3" fmla="*/ 130862 h 8741560"/>
            </a:gdLst>
            <a:ahLst/>
            <a:cxnLst>
              <a:cxn ang="0">
                <a:pos x="connsiteX0" y="connsiteY0"/>
              </a:cxn>
              <a:cxn ang="0">
                <a:pos x="connsiteX1" y="connsiteY1"/>
              </a:cxn>
              <a:cxn ang="0">
                <a:pos x="connsiteX2" y="connsiteY2"/>
              </a:cxn>
              <a:cxn ang="0">
                <a:pos x="connsiteX3" y="connsiteY3"/>
              </a:cxn>
            </a:cxnLst>
            <a:rect l="l" t="t" r="r" b="b"/>
            <a:pathLst>
              <a:path w="172357" h="8741560">
                <a:moveTo>
                  <a:pt x="172357" y="0"/>
                </a:moveTo>
                <a:lnTo>
                  <a:pt x="172357" y="8610698"/>
                </a:lnTo>
                <a:lnTo>
                  <a:pt x="0" y="8741560"/>
                </a:lnTo>
                <a:lnTo>
                  <a:pt x="0" y="13086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400"/>
            <a:endParaRPr lang="en-US" noProof="0" dirty="0"/>
          </a:p>
        </p:txBody>
      </p:sp>
      <p:sp>
        <p:nvSpPr>
          <p:cNvPr id="17" name="Text Placeholder 16">
            <a:extLst>
              <a:ext uri="{FF2B5EF4-FFF2-40B4-BE49-F238E27FC236}">
                <a16:creationId xmlns:a16="http://schemas.microsoft.com/office/drawing/2014/main" id="{FF9E63E5-568A-4FA2-9851-E5BFA12B85D1}"/>
              </a:ext>
              <a:ext uri="{C183D7F6-B498-43B3-948B-1728B52AA6E4}">
                <adec:decorative xmlns:adec="http://schemas.microsoft.com/office/drawing/2017/decorative" val="1"/>
              </a:ext>
            </a:extLst>
          </p:cNvPr>
          <p:cNvSpPr>
            <a:spLocks noGrp="1"/>
          </p:cNvSpPr>
          <p:nvPr>
            <p:ph type="body" sz="quarter" idx="12" hasCustomPrompt="1"/>
          </p:nvPr>
        </p:nvSpPr>
        <p:spPr>
          <a:xfrm>
            <a:off x="990599" y="304800"/>
            <a:ext cx="8128343" cy="6248400"/>
          </a:xfrm>
          <a:solidFill>
            <a:schemeClr val="bg1"/>
          </a:solidFill>
          <a:effectLst>
            <a:outerShdw blurRad="508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noProof="0"/>
              <a:t>I</a:t>
            </a:r>
          </a:p>
        </p:txBody>
      </p:sp>
      <p:sp>
        <p:nvSpPr>
          <p:cNvPr id="2" name="Title 1"/>
          <p:cNvSpPr>
            <a:spLocks noGrp="1"/>
          </p:cNvSpPr>
          <p:nvPr>
            <p:ph type="ctrTitle"/>
          </p:nvPr>
        </p:nvSpPr>
        <p:spPr>
          <a:xfrm>
            <a:off x="1378135" y="1219199"/>
            <a:ext cx="7232465" cy="2732439"/>
          </a:xfrm>
        </p:spPr>
        <p:txBody>
          <a:bodyPr anchor="t">
            <a:normAutofit/>
          </a:bodyPr>
          <a:lstStyle>
            <a:lvl1pPr algn="l">
              <a:defRPr lang="en-US" sz="5000" kern="1200" cap="all" spc="100" baseline="0" dirty="0">
                <a:solidFill>
                  <a:srgbClr val="2C2E52"/>
                </a:solidFill>
                <a:latin typeface="+mj-lt"/>
                <a:ea typeface="+mj-ea"/>
                <a:cs typeface="+mj-cs"/>
              </a:defRPr>
            </a:lvl1pPr>
          </a:lstStyle>
          <a:p>
            <a:r>
              <a:rPr lang="en-US" noProof="0"/>
              <a:t>Click to edit Master title style</a:t>
            </a:r>
          </a:p>
        </p:txBody>
      </p:sp>
      <p:sp>
        <p:nvSpPr>
          <p:cNvPr id="3" name="Subtitle 2"/>
          <p:cNvSpPr>
            <a:spLocks noGrp="1"/>
          </p:cNvSpPr>
          <p:nvPr>
            <p:ph type="subTitle" idx="1"/>
          </p:nvPr>
        </p:nvSpPr>
        <p:spPr>
          <a:xfrm>
            <a:off x="1378134" y="4069079"/>
            <a:ext cx="5022666" cy="1463040"/>
          </a:xfrm>
        </p:spPr>
        <p:txBody>
          <a:bodyPr lIns="91440" rIns="91440" anchor="t">
            <a:normAutofit/>
          </a:bodyPr>
          <a:lstStyle>
            <a:lvl1pPr marL="0" indent="0" algn="l">
              <a:lnSpc>
                <a:spcPct val="100000"/>
              </a:lnSpc>
              <a:spcBef>
                <a:spcPts val="0"/>
              </a:spcBef>
              <a:buNone/>
              <a:defRPr lang="en-US" sz="2000" kern="1200" dirty="0">
                <a:solidFill>
                  <a:schemeClr val="tx1"/>
                </a:solidFill>
                <a:latin typeface="+mn-lt"/>
                <a:ea typeface="+mn-ea"/>
                <a:cs typeface="+mn-cs"/>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noProof="0"/>
              <a:t>Click to edit Master subtitle style</a:t>
            </a:r>
          </a:p>
        </p:txBody>
      </p:sp>
      <p:sp>
        <p:nvSpPr>
          <p:cNvPr id="33" name="Rectangle 32">
            <a:extLst>
              <a:ext uri="{FF2B5EF4-FFF2-40B4-BE49-F238E27FC236}">
                <a16:creationId xmlns:a16="http://schemas.microsoft.com/office/drawing/2014/main" id="{E905A207-2310-4F94-86E5-13B4CCC359EC}"/>
              </a:ext>
              <a:ext uri="{C183D7F6-B498-43B3-948B-1728B52AA6E4}">
                <adec:decorative xmlns:adec="http://schemas.microsoft.com/office/drawing/2017/decorative" val="1"/>
              </a:ext>
            </a:extLst>
          </p:cNvPr>
          <p:cNvSpPr/>
          <p:nvPr userDrawn="1"/>
        </p:nvSpPr>
        <p:spPr>
          <a:xfrm rot="5400000" flipV="1">
            <a:off x="1562101" y="-114299"/>
            <a:ext cx="304797" cy="533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400"/>
            <a:endParaRPr lang="en-US" noProof="0" dirty="0"/>
          </a:p>
        </p:txBody>
      </p:sp>
      <p:sp>
        <p:nvSpPr>
          <p:cNvPr id="19" name="Picture Placeholder 18">
            <a:extLst>
              <a:ext uri="{FF2B5EF4-FFF2-40B4-BE49-F238E27FC236}">
                <a16:creationId xmlns:a16="http://schemas.microsoft.com/office/drawing/2014/main" id="{018BFA80-A3BB-4316-BD6E-3E5F6B4D89CF}"/>
              </a:ext>
              <a:ext uri="{C183D7F6-B498-43B3-948B-1728B52AA6E4}">
                <adec:decorative xmlns:adec="http://schemas.microsoft.com/office/drawing/2017/decorative" val="1"/>
              </a:ext>
            </a:extLst>
          </p:cNvPr>
          <p:cNvSpPr>
            <a:spLocks noGrp="1"/>
          </p:cNvSpPr>
          <p:nvPr>
            <p:ph type="pic" sz="quarter" idx="11" hasCustomPrompt="1"/>
          </p:nvPr>
        </p:nvSpPr>
        <p:spPr>
          <a:xfrm>
            <a:off x="7013448" y="34960"/>
            <a:ext cx="5178552" cy="6823040"/>
          </a:xfrm>
          <a:custGeom>
            <a:avLst/>
            <a:gdLst>
              <a:gd name="connsiteX0" fmla="*/ 5178552 w 5178552"/>
              <a:gd name="connsiteY0" fmla="*/ 0 h 6823040"/>
              <a:gd name="connsiteX1" fmla="*/ 5178552 w 5178552"/>
              <a:gd name="connsiteY1" fmla="*/ 6823040 h 6823040"/>
              <a:gd name="connsiteX2" fmla="*/ 1752601 w 5178552"/>
              <a:gd name="connsiteY2" fmla="*/ 6823040 h 6823040"/>
              <a:gd name="connsiteX3" fmla="*/ 0 w 5178552"/>
              <a:gd name="connsiteY3" fmla="*/ 6823040 h 6823040"/>
            </a:gdLst>
            <a:ahLst/>
            <a:cxnLst>
              <a:cxn ang="0">
                <a:pos x="connsiteX0" y="connsiteY0"/>
              </a:cxn>
              <a:cxn ang="0">
                <a:pos x="connsiteX1" y="connsiteY1"/>
              </a:cxn>
              <a:cxn ang="0">
                <a:pos x="connsiteX2" y="connsiteY2"/>
              </a:cxn>
              <a:cxn ang="0">
                <a:pos x="connsiteX3" y="connsiteY3"/>
              </a:cxn>
            </a:cxnLst>
            <a:rect l="l" t="t" r="r" b="b"/>
            <a:pathLst>
              <a:path w="5178552" h="6823040">
                <a:moveTo>
                  <a:pt x="5178552" y="0"/>
                </a:moveTo>
                <a:lnTo>
                  <a:pt x="5178552" y="6823040"/>
                </a:lnTo>
                <a:lnTo>
                  <a:pt x="1752601" y="6823040"/>
                </a:lnTo>
                <a:lnTo>
                  <a:pt x="0" y="6823040"/>
                </a:lnTo>
                <a:close/>
              </a:path>
            </a:pathLst>
          </a:custGeom>
          <a:solidFill>
            <a:schemeClr val="bg1"/>
          </a:solidFill>
        </p:spPr>
        <p:txBody>
          <a:bodyPr wrap="square" anchor="ctr">
            <a:noAutofit/>
          </a:bodyPr>
          <a:lstStyle>
            <a:lvl1pPr marL="0" indent="0" algn="ctr">
              <a:buNone/>
              <a:defRPr/>
            </a:lvl1pPr>
          </a:lstStyle>
          <a:p>
            <a:r>
              <a:rPr lang="en-US" noProof="0" dirty="0"/>
              <a:t>Insert Image</a:t>
            </a:r>
          </a:p>
        </p:txBody>
      </p:sp>
    </p:spTree>
    <p:extLst>
      <p:ext uri="{BB962C8B-B14F-4D97-AF65-F5344CB8AC3E}">
        <p14:creationId xmlns:p14="http://schemas.microsoft.com/office/powerpoint/2010/main" val="13920827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3_Title Slide_DeepYellow">
    <p:bg>
      <p:bgPr>
        <a:solidFill>
          <a:schemeClr val="bg1">
            <a:lumMod val="95000"/>
          </a:schemeClr>
        </a:solidFill>
        <a:effectLst/>
      </p:bgPr>
    </p:bg>
    <p:spTree>
      <p:nvGrpSpPr>
        <p:cNvPr id="1" name=""/>
        <p:cNvGrpSpPr/>
        <p:nvPr/>
      </p:nvGrpSpPr>
      <p:grpSpPr>
        <a:xfrm>
          <a:off x="0" y="0"/>
          <a:ext cx="0" cy="0"/>
          <a:chOff x="0" y="0"/>
          <a:chExt cx="0" cy="0"/>
        </a:xfrm>
      </p:grpSpPr>
      <p:sp>
        <p:nvSpPr>
          <p:cNvPr id="11" name="Text Placeholder 16">
            <a:extLst>
              <a:ext uri="{FF2B5EF4-FFF2-40B4-BE49-F238E27FC236}">
                <a16:creationId xmlns:a16="http://schemas.microsoft.com/office/drawing/2014/main" id="{50D09E5B-B146-4D08-82EC-846DD89B0B87}"/>
              </a:ext>
              <a:ext uri="{C183D7F6-B498-43B3-948B-1728B52AA6E4}">
                <adec:decorative xmlns:adec="http://schemas.microsoft.com/office/drawing/2017/decorative" val="1"/>
              </a:ext>
            </a:extLst>
          </p:cNvPr>
          <p:cNvSpPr>
            <a:spLocks noGrp="1"/>
          </p:cNvSpPr>
          <p:nvPr>
            <p:ph type="body" sz="quarter" idx="16" hasCustomPrompt="1"/>
          </p:nvPr>
        </p:nvSpPr>
        <p:spPr>
          <a:xfrm>
            <a:off x="660462" y="0"/>
            <a:ext cx="9931338" cy="6823040"/>
          </a:xfrm>
          <a:solidFill>
            <a:schemeClr val="bg1"/>
          </a:solidFill>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12" name="Text Placeholder 16">
            <a:extLst>
              <a:ext uri="{FF2B5EF4-FFF2-40B4-BE49-F238E27FC236}">
                <a16:creationId xmlns:a16="http://schemas.microsoft.com/office/drawing/2014/main" id="{88940597-2E9A-4141-B2D0-C488487F11D7}"/>
              </a:ext>
              <a:ext uri="{C183D7F6-B498-43B3-948B-1728B52AA6E4}">
                <adec:decorative xmlns:adec="http://schemas.microsoft.com/office/drawing/2017/decorative" val="1"/>
              </a:ext>
            </a:extLst>
          </p:cNvPr>
          <p:cNvSpPr>
            <a:spLocks noGrp="1"/>
          </p:cNvSpPr>
          <p:nvPr>
            <p:ph type="body" sz="quarter" idx="17" hasCustomPrompt="1"/>
          </p:nvPr>
        </p:nvSpPr>
        <p:spPr>
          <a:xfrm>
            <a:off x="533400" y="0"/>
            <a:ext cx="50863" cy="6858000"/>
          </a:xfrm>
          <a:solidFill>
            <a:schemeClr val="accent2"/>
          </a:solidFill>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10" name="Text Placeholder 16">
            <a:extLst>
              <a:ext uri="{FF2B5EF4-FFF2-40B4-BE49-F238E27FC236}">
                <a16:creationId xmlns:a16="http://schemas.microsoft.com/office/drawing/2014/main" id="{0CC06030-90E1-4B3F-AFDF-369354FBFE62}"/>
              </a:ext>
              <a:ext uri="{C183D7F6-B498-43B3-948B-1728B52AA6E4}">
                <adec:decorative xmlns:adec="http://schemas.microsoft.com/office/drawing/2017/decorative" val="1"/>
              </a:ext>
            </a:extLst>
          </p:cNvPr>
          <p:cNvSpPr>
            <a:spLocks noGrp="1"/>
          </p:cNvSpPr>
          <p:nvPr>
            <p:ph type="body" sz="quarter" idx="15" hasCustomPrompt="1"/>
          </p:nvPr>
        </p:nvSpPr>
        <p:spPr>
          <a:xfrm>
            <a:off x="990600" y="609600"/>
            <a:ext cx="7429500" cy="5638800"/>
          </a:xfrm>
          <a:solidFill>
            <a:schemeClr val="bg1"/>
          </a:solidFill>
          <a:effectLst>
            <a:outerShdw blurRad="508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2" name="Title 1"/>
          <p:cNvSpPr>
            <a:spLocks noGrp="1"/>
          </p:cNvSpPr>
          <p:nvPr>
            <p:ph type="ctrTitle"/>
          </p:nvPr>
        </p:nvSpPr>
        <p:spPr>
          <a:xfrm>
            <a:off x="1295400" y="1905000"/>
            <a:ext cx="5864382" cy="2275238"/>
          </a:xfrm>
        </p:spPr>
        <p:txBody>
          <a:bodyPr anchor="t">
            <a:normAutofit/>
          </a:bodyPr>
          <a:lstStyle>
            <a:lvl1pPr algn="l">
              <a:defRPr lang="en-US" sz="5000" kern="1200" cap="all" spc="100" baseline="0" dirty="0">
                <a:solidFill>
                  <a:srgbClr val="2C2E52"/>
                </a:solidFill>
                <a:latin typeface="+mj-lt"/>
                <a:ea typeface="+mj-ea"/>
                <a:cs typeface="+mj-cs"/>
              </a:defRPr>
            </a:lvl1pPr>
          </a:lstStyle>
          <a:p>
            <a:r>
              <a:rPr lang="en-US"/>
              <a:t>Click to edit Master title style</a:t>
            </a:r>
            <a:endParaRPr lang="en-US" dirty="0"/>
          </a:p>
        </p:txBody>
      </p:sp>
      <p:sp>
        <p:nvSpPr>
          <p:cNvPr id="3" name="Subtitle 2"/>
          <p:cNvSpPr>
            <a:spLocks noGrp="1"/>
          </p:cNvSpPr>
          <p:nvPr>
            <p:ph type="subTitle" idx="1"/>
          </p:nvPr>
        </p:nvSpPr>
        <p:spPr>
          <a:xfrm>
            <a:off x="1295400" y="4297679"/>
            <a:ext cx="4072586" cy="1463040"/>
          </a:xfrm>
        </p:spPr>
        <p:txBody>
          <a:bodyPr lIns="91440" rIns="91440" anchor="t">
            <a:normAutofit/>
          </a:bodyPr>
          <a:lstStyle>
            <a:lvl1pPr marL="0" indent="0" algn="l">
              <a:lnSpc>
                <a:spcPct val="100000"/>
              </a:lnSpc>
              <a:spcBef>
                <a:spcPts val="0"/>
              </a:spcBef>
              <a:buNone/>
              <a:defRPr lang="en-US" sz="2000" kern="1200" dirty="0">
                <a:solidFill>
                  <a:schemeClr val="tx1"/>
                </a:solidFill>
                <a:latin typeface="+mn-lt"/>
                <a:ea typeface="+mn-ea"/>
                <a:cs typeface="+mn-cs"/>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13" name="Text Placeholder 16">
            <a:extLst>
              <a:ext uri="{FF2B5EF4-FFF2-40B4-BE49-F238E27FC236}">
                <a16:creationId xmlns:a16="http://schemas.microsoft.com/office/drawing/2014/main" id="{EA44EEDB-C599-41AA-9D84-D53811C28804}"/>
              </a:ext>
              <a:ext uri="{C183D7F6-B498-43B3-948B-1728B52AA6E4}">
                <adec:decorative xmlns:adec="http://schemas.microsoft.com/office/drawing/2017/decorative" val="1"/>
              </a:ext>
            </a:extLst>
          </p:cNvPr>
          <p:cNvSpPr>
            <a:spLocks noGrp="1"/>
          </p:cNvSpPr>
          <p:nvPr>
            <p:ph type="body" sz="quarter" idx="18" hasCustomPrompt="1"/>
          </p:nvPr>
        </p:nvSpPr>
        <p:spPr>
          <a:xfrm>
            <a:off x="450896" y="0"/>
            <a:ext cx="63502" cy="6858000"/>
          </a:xfrm>
          <a:solidFill>
            <a:schemeClr val="accent2"/>
          </a:solidFill>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14" name="Text Placeholder 16">
            <a:extLst>
              <a:ext uri="{FF2B5EF4-FFF2-40B4-BE49-F238E27FC236}">
                <a16:creationId xmlns:a16="http://schemas.microsoft.com/office/drawing/2014/main" id="{FE574478-76DE-4613-8FBD-36B353081849}"/>
              </a:ext>
              <a:ext uri="{C183D7F6-B498-43B3-948B-1728B52AA6E4}">
                <adec:decorative xmlns:adec="http://schemas.microsoft.com/office/drawing/2017/decorative" val="1"/>
              </a:ext>
            </a:extLst>
          </p:cNvPr>
          <p:cNvSpPr>
            <a:spLocks noGrp="1"/>
          </p:cNvSpPr>
          <p:nvPr>
            <p:ph type="body" sz="quarter" idx="19" hasCustomPrompt="1"/>
          </p:nvPr>
        </p:nvSpPr>
        <p:spPr>
          <a:xfrm>
            <a:off x="368391" y="0"/>
            <a:ext cx="63502" cy="6858000"/>
          </a:xfrm>
          <a:solidFill>
            <a:schemeClr val="accent2"/>
          </a:solidFill>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19" name="Picture Placeholder 18">
            <a:extLst>
              <a:ext uri="{FF2B5EF4-FFF2-40B4-BE49-F238E27FC236}">
                <a16:creationId xmlns:a16="http://schemas.microsoft.com/office/drawing/2014/main" id="{018BFA80-A3BB-4316-BD6E-3E5F6B4D89CF}"/>
              </a:ext>
              <a:ext uri="{C183D7F6-B498-43B3-948B-1728B52AA6E4}">
                <adec:decorative xmlns:adec="http://schemas.microsoft.com/office/drawing/2017/decorative" val="1"/>
              </a:ext>
            </a:extLst>
          </p:cNvPr>
          <p:cNvSpPr>
            <a:spLocks noGrp="1"/>
          </p:cNvSpPr>
          <p:nvPr>
            <p:ph type="pic" sz="quarter" idx="11" hasCustomPrompt="1"/>
          </p:nvPr>
        </p:nvSpPr>
        <p:spPr>
          <a:xfrm>
            <a:off x="7013448" y="34960"/>
            <a:ext cx="5178552" cy="6823040"/>
          </a:xfrm>
          <a:custGeom>
            <a:avLst/>
            <a:gdLst>
              <a:gd name="connsiteX0" fmla="*/ 5178552 w 5178552"/>
              <a:gd name="connsiteY0" fmla="*/ 0 h 6823040"/>
              <a:gd name="connsiteX1" fmla="*/ 5178552 w 5178552"/>
              <a:gd name="connsiteY1" fmla="*/ 6823040 h 6823040"/>
              <a:gd name="connsiteX2" fmla="*/ 1752601 w 5178552"/>
              <a:gd name="connsiteY2" fmla="*/ 6823040 h 6823040"/>
              <a:gd name="connsiteX3" fmla="*/ 0 w 5178552"/>
              <a:gd name="connsiteY3" fmla="*/ 6823040 h 6823040"/>
            </a:gdLst>
            <a:ahLst/>
            <a:cxnLst>
              <a:cxn ang="0">
                <a:pos x="connsiteX0" y="connsiteY0"/>
              </a:cxn>
              <a:cxn ang="0">
                <a:pos x="connsiteX1" y="connsiteY1"/>
              </a:cxn>
              <a:cxn ang="0">
                <a:pos x="connsiteX2" y="connsiteY2"/>
              </a:cxn>
              <a:cxn ang="0">
                <a:pos x="connsiteX3" y="connsiteY3"/>
              </a:cxn>
            </a:cxnLst>
            <a:rect l="l" t="t" r="r" b="b"/>
            <a:pathLst>
              <a:path w="5178552" h="6823040">
                <a:moveTo>
                  <a:pt x="5178552" y="0"/>
                </a:moveTo>
                <a:lnTo>
                  <a:pt x="5178552" y="6823040"/>
                </a:lnTo>
                <a:lnTo>
                  <a:pt x="1752601" y="6823040"/>
                </a:lnTo>
                <a:lnTo>
                  <a:pt x="0" y="6823040"/>
                </a:lnTo>
                <a:close/>
              </a:path>
            </a:pathLst>
          </a:custGeom>
          <a:solidFill>
            <a:schemeClr val="bg1"/>
          </a:solidFill>
        </p:spPr>
        <p:txBody>
          <a:bodyPr wrap="square" anchor="ctr">
            <a:noAutofit/>
          </a:bodyPr>
          <a:lstStyle>
            <a:lvl1pPr marL="0" indent="0" algn="ctr">
              <a:buNone/>
              <a:defRPr/>
            </a:lvl1pPr>
          </a:lstStyle>
          <a:p>
            <a:r>
              <a:rPr lang="en-US" dirty="0"/>
              <a:t>Insert Image</a:t>
            </a:r>
            <a:endParaRPr lang="en-GB" dirty="0"/>
          </a:p>
        </p:txBody>
      </p:sp>
    </p:spTree>
    <p:extLst>
      <p:ext uri="{BB962C8B-B14F-4D97-AF65-F5344CB8AC3E}">
        <p14:creationId xmlns:p14="http://schemas.microsoft.com/office/powerpoint/2010/main" val="3695653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6_Title Slide_DeepYellow">
    <p:spTree>
      <p:nvGrpSpPr>
        <p:cNvPr id="1" name=""/>
        <p:cNvGrpSpPr/>
        <p:nvPr/>
      </p:nvGrpSpPr>
      <p:grpSpPr>
        <a:xfrm>
          <a:off x="0" y="0"/>
          <a:ext cx="0" cy="0"/>
          <a:chOff x="0" y="0"/>
          <a:chExt cx="0" cy="0"/>
        </a:xfrm>
      </p:grpSpPr>
      <p:sp>
        <p:nvSpPr>
          <p:cNvPr id="26" name="Picture Placeholder 25">
            <a:extLst>
              <a:ext uri="{FF2B5EF4-FFF2-40B4-BE49-F238E27FC236}">
                <a16:creationId xmlns:a16="http://schemas.microsoft.com/office/drawing/2014/main" id="{32EC3EF4-A2D5-4058-977A-74A37AC365BD}"/>
              </a:ext>
              <a:ext uri="{C183D7F6-B498-43B3-948B-1728B52AA6E4}">
                <adec:decorative xmlns:adec="http://schemas.microsoft.com/office/drawing/2017/decorative" val="1"/>
              </a:ext>
            </a:extLst>
          </p:cNvPr>
          <p:cNvSpPr>
            <a:spLocks noGrp="1"/>
          </p:cNvSpPr>
          <p:nvPr>
            <p:ph type="pic" sz="quarter" idx="11" hasCustomPrompt="1"/>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02525 h 6858000"/>
              <a:gd name="connsiteX3" fmla="*/ 8273508 w 12192000"/>
              <a:gd name="connsiteY3" fmla="*/ 6858000 h 6858000"/>
              <a:gd name="connsiteX4" fmla="*/ 0 w 1219200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6858000">
                <a:moveTo>
                  <a:pt x="0" y="0"/>
                </a:moveTo>
                <a:lnTo>
                  <a:pt x="12192000" y="0"/>
                </a:lnTo>
                <a:lnTo>
                  <a:pt x="12192000" y="602525"/>
                </a:lnTo>
                <a:lnTo>
                  <a:pt x="8273508" y="6858000"/>
                </a:lnTo>
                <a:lnTo>
                  <a:pt x="0" y="6858000"/>
                </a:lnTo>
                <a:close/>
              </a:path>
            </a:pathLst>
          </a:custGeom>
          <a:solidFill>
            <a:schemeClr val="bg1"/>
          </a:solidFill>
          <a:effectLst>
            <a:outerShdw blurRad="165100" dist="38100" dir="2700000" algn="tl" rotWithShape="0">
              <a:prstClr val="black">
                <a:alpha val="40000"/>
              </a:prstClr>
            </a:outerShdw>
          </a:effectLst>
        </p:spPr>
        <p:txBody>
          <a:bodyPr wrap="square" anchor="ctr">
            <a:noAutofit/>
          </a:bodyPr>
          <a:lstStyle>
            <a:lvl1pPr marL="0" indent="0" algn="ctr">
              <a:buNone/>
              <a:defRPr/>
            </a:lvl1pPr>
          </a:lstStyle>
          <a:p>
            <a:r>
              <a:rPr lang="en-US" dirty="0"/>
              <a:t>Insert Image</a:t>
            </a:r>
            <a:endParaRPr lang="en-GB" dirty="0"/>
          </a:p>
        </p:txBody>
      </p:sp>
      <p:sp>
        <p:nvSpPr>
          <p:cNvPr id="27" name="Text Placeholder 16">
            <a:extLst>
              <a:ext uri="{FF2B5EF4-FFF2-40B4-BE49-F238E27FC236}">
                <a16:creationId xmlns:a16="http://schemas.microsoft.com/office/drawing/2014/main" id="{4E7C74DD-4244-46B7-8336-30F7151DB21B}"/>
              </a:ext>
              <a:ext uri="{C183D7F6-B498-43B3-948B-1728B52AA6E4}">
                <adec:decorative xmlns:adec="http://schemas.microsoft.com/office/drawing/2017/decorative" val="1"/>
              </a:ext>
            </a:extLst>
          </p:cNvPr>
          <p:cNvSpPr>
            <a:spLocks noGrp="1"/>
          </p:cNvSpPr>
          <p:nvPr>
            <p:ph type="body" sz="quarter" idx="13" hasCustomPrompt="1"/>
          </p:nvPr>
        </p:nvSpPr>
        <p:spPr>
          <a:xfrm rot="10800000" flipH="1" flipV="1">
            <a:off x="8763000" y="3124200"/>
            <a:ext cx="2087678" cy="3270696"/>
          </a:xfrm>
          <a:prstGeom prst="triangle">
            <a:avLst>
              <a:gd name="adj" fmla="val 100000"/>
            </a:avLst>
          </a:prstGeom>
          <a:solidFill>
            <a:schemeClr val="accent2"/>
          </a:solidFill>
          <a:effectLst>
            <a:outerShdw blurRad="508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24" name="Text Placeholder 23">
            <a:extLst>
              <a:ext uri="{FF2B5EF4-FFF2-40B4-BE49-F238E27FC236}">
                <a16:creationId xmlns:a16="http://schemas.microsoft.com/office/drawing/2014/main" id="{9DC663CF-0C67-4619-B40E-7832C4DA15FE}"/>
              </a:ext>
              <a:ext uri="{C183D7F6-B498-43B3-948B-1728B52AA6E4}">
                <adec:decorative xmlns:adec="http://schemas.microsoft.com/office/drawing/2017/decorative" val="1"/>
              </a:ext>
            </a:extLst>
          </p:cNvPr>
          <p:cNvSpPr>
            <a:spLocks noGrp="1"/>
          </p:cNvSpPr>
          <p:nvPr>
            <p:ph type="body" sz="quarter" idx="15" hasCustomPrompt="1"/>
          </p:nvPr>
        </p:nvSpPr>
        <p:spPr>
          <a:xfrm>
            <a:off x="2190750" y="609600"/>
            <a:ext cx="8553450" cy="5638800"/>
          </a:xfrm>
          <a:custGeom>
            <a:avLst/>
            <a:gdLst>
              <a:gd name="connsiteX0" fmla="*/ 0 w 7810500"/>
              <a:gd name="connsiteY0" fmla="*/ 0 h 5638800"/>
              <a:gd name="connsiteX1" fmla="*/ 7810500 w 7810500"/>
              <a:gd name="connsiteY1" fmla="*/ 0 h 5638800"/>
              <a:gd name="connsiteX2" fmla="*/ 7810500 w 7810500"/>
              <a:gd name="connsiteY2" fmla="*/ 3151512 h 5638800"/>
              <a:gd name="connsiteX3" fmla="*/ 6252438 w 7810500"/>
              <a:gd name="connsiteY3" fmla="*/ 5638800 h 5638800"/>
              <a:gd name="connsiteX4" fmla="*/ 0 w 7810500"/>
              <a:gd name="connsiteY4" fmla="*/ 5638800 h 563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10500" h="5638800">
                <a:moveTo>
                  <a:pt x="0" y="0"/>
                </a:moveTo>
                <a:lnTo>
                  <a:pt x="7810500" y="0"/>
                </a:lnTo>
                <a:lnTo>
                  <a:pt x="7810500" y="3151512"/>
                </a:lnTo>
                <a:lnTo>
                  <a:pt x="6252438" y="5638800"/>
                </a:lnTo>
                <a:lnTo>
                  <a:pt x="0" y="5638800"/>
                </a:lnTo>
                <a:close/>
              </a:path>
            </a:pathLst>
          </a:custGeom>
          <a:gradFill flip="none" rotWithShape="1">
            <a:gsLst>
              <a:gs pos="0">
                <a:srgbClr val="66CCFF">
                  <a:tint val="66000"/>
                  <a:satMod val="160000"/>
                </a:srgbClr>
              </a:gs>
              <a:gs pos="50000">
                <a:srgbClr val="66CCFF">
                  <a:tint val="44500"/>
                  <a:satMod val="160000"/>
                </a:srgbClr>
              </a:gs>
              <a:gs pos="100000">
                <a:srgbClr val="66CCFF">
                  <a:tint val="23500"/>
                  <a:satMod val="160000"/>
                </a:srgbClr>
              </a:gs>
            </a:gsLst>
            <a:lin ang="5400000" scaled="1"/>
            <a:tileRect/>
          </a:gradFill>
          <a:effectLst>
            <a:outerShdw blurRad="50800" dist="38100" dir="2700000" algn="tl" rotWithShape="0">
              <a:prstClr val="black">
                <a:alpha val="40000"/>
              </a:prstClr>
            </a:outerShdw>
          </a:effectLst>
        </p:spPr>
        <p:txBody>
          <a:bodyPr wrap="square">
            <a:noAutofit/>
          </a:bodyPr>
          <a:lstStyle>
            <a:lvl1pPr marL="0" indent="0" algn="ctr">
              <a:buNone/>
              <a:defRPr>
                <a:solidFill>
                  <a:schemeClr val="tx1">
                    <a:alpha val="0"/>
                  </a:schemeClr>
                </a:solidFill>
              </a:defRPr>
            </a:lvl1pPr>
          </a:lstStyle>
          <a:p>
            <a:pPr lvl="0"/>
            <a:r>
              <a:rPr lang="en-US" dirty="0"/>
              <a:t>I</a:t>
            </a:r>
            <a:endParaRPr lang="en-GB" dirty="0"/>
          </a:p>
        </p:txBody>
      </p:sp>
      <p:sp>
        <p:nvSpPr>
          <p:cNvPr id="2" name="Title 1"/>
          <p:cNvSpPr>
            <a:spLocks noGrp="1"/>
          </p:cNvSpPr>
          <p:nvPr>
            <p:ph type="ctrTitle"/>
          </p:nvPr>
        </p:nvSpPr>
        <p:spPr>
          <a:xfrm>
            <a:off x="3163809" y="1905000"/>
            <a:ext cx="5864382" cy="2275238"/>
          </a:xfrm>
        </p:spPr>
        <p:txBody>
          <a:bodyPr anchor="t">
            <a:normAutofit/>
          </a:bodyPr>
          <a:lstStyle>
            <a:lvl1pPr algn="ctr">
              <a:defRPr lang="en-US" sz="5000" kern="1200" cap="all" spc="100" baseline="0" dirty="0">
                <a:solidFill>
                  <a:schemeClr val="bg1"/>
                </a:solidFill>
                <a:latin typeface="+mj-lt"/>
                <a:ea typeface="+mj-ea"/>
                <a:cs typeface="+mj-cs"/>
              </a:defRPr>
            </a:lvl1pPr>
          </a:lstStyle>
          <a:p>
            <a:r>
              <a:rPr lang="en-US"/>
              <a:t>Click to edit Master title style</a:t>
            </a:r>
            <a:endParaRPr lang="en-US" dirty="0"/>
          </a:p>
        </p:txBody>
      </p:sp>
      <p:sp>
        <p:nvSpPr>
          <p:cNvPr id="3" name="Subtitle 2"/>
          <p:cNvSpPr>
            <a:spLocks noGrp="1"/>
          </p:cNvSpPr>
          <p:nvPr>
            <p:ph type="subTitle" idx="1"/>
          </p:nvPr>
        </p:nvSpPr>
        <p:spPr>
          <a:xfrm>
            <a:off x="4059707" y="4297679"/>
            <a:ext cx="4072586" cy="1463040"/>
          </a:xfrm>
        </p:spPr>
        <p:txBody>
          <a:bodyPr lIns="91440" rIns="91440" anchor="t">
            <a:normAutofit/>
          </a:bodyPr>
          <a:lstStyle>
            <a:lvl1pPr marL="0" indent="0" algn="ctr">
              <a:lnSpc>
                <a:spcPct val="100000"/>
              </a:lnSpc>
              <a:spcBef>
                <a:spcPts val="0"/>
              </a:spcBef>
              <a:buNone/>
              <a:defRPr lang="en-US" sz="2000" kern="1200" dirty="0">
                <a:solidFill>
                  <a:schemeClr val="bg1"/>
                </a:solidFill>
                <a:latin typeface="+mn-lt"/>
                <a:ea typeface="+mn-ea"/>
                <a:cs typeface="+mn-cs"/>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Tree>
    <p:extLst>
      <p:ext uri="{BB962C8B-B14F-4D97-AF65-F5344CB8AC3E}">
        <p14:creationId xmlns:p14="http://schemas.microsoft.com/office/powerpoint/2010/main" val="32918962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4_Title Slide_DeepYellow">
    <p:spTree>
      <p:nvGrpSpPr>
        <p:cNvPr id="1" name=""/>
        <p:cNvGrpSpPr/>
        <p:nvPr/>
      </p:nvGrpSpPr>
      <p:grpSpPr>
        <a:xfrm>
          <a:off x="0" y="0"/>
          <a:ext cx="0" cy="0"/>
          <a:chOff x="0" y="0"/>
          <a:chExt cx="0" cy="0"/>
        </a:xfrm>
      </p:grpSpPr>
      <p:sp>
        <p:nvSpPr>
          <p:cNvPr id="26" name="Picture Placeholder 25">
            <a:extLst>
              <a:ext uri="{FF2B5EF4-FFF2-40B4-BE49-F238E27FC236}">
                <a16:creationId xmlns:a16="http://schemas.microsoft.com/office/drawing/2014/main" id="{32EC3EF4-A2D5-4058-977A-74A37AC365BD}"/>
              </a:ext>
              <a:ext uri="{C183D7F6-B498-43B3-948B-1728B52AA6E4}">
                <adec:decorative xmlns:adec="http://schemas.microsoft.com/office/drawing/2017/decorative" val="1"/>
              </a:ext>
            </a:extLst>
          </p:cNvPr>
          <p:cNvSpPr>
            <a:spLocks noGrp="1"/>
          </p:cNvSpPr>
          <p:nvPr>
            <p:ph type="pic" sz="quarter" idx="11" hasCustomPrompt="1"/>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02525 h 6858000"/>
              <a:gd name="connsiteX3" fmla="*/ 8273508 w 12192000"/>
              <a:gd name="connsiteY3" fmla="*/ 6858000 h 6858000"/>
              <a:gd name="connsiteX4" fmla="*/ 0 w 1219200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6858000">
                <a:moveTo>
                  <a:pt x="0" y="0"/>
                </a:moveTo>
                <a:lnTo>
                  <a:pt x="12192000" y="0"/>
                </a:lnTo>
                <a:lnTo>
                  <a:pt x="12192000" y="602525"/>
                </a:lnTo>
                <a:lnTo>
                  <a:pt x="8273508" y="6858000"/>
                </a:lnTo>
                <a:lnTo>
                  <a:pt x="0" y="6858000"/>
                </a:lnTo>
                <a:close/>
              </a:path>
            </a:pathLst>
          </a:custGeom>
          <a:solidFill>
            <a:schemeClr val="bg1"/>
          </a:solidFill>
          <a:effectLst>
            <a:outerShdw blurRad="165100" dist="38100" dir="2700000" algn="tl" rotWithShape="0">
              <a:prstClr val="black">
                <a:alpha val="40000"/>
              </a:prstClr>
            </a:outerShdw>
          </a:effectLst>
        </p:spPr>
        <p:txBody>
          <a:bodyPr wrap="square" anchor="ctr">
            <a:noAutofit/>
          </a:bodyPr>
          <a:lstStyle>
            <a:lvl1pPr marL="0" indent="0" algn="ctr">
              <a:buNone/>
              <a:defRPr/>
            </a:lvl1pPr>
          </a:lstStyle>
          <a:p>
            <a:r>
              <a:rPr lang="en-US" dirty="0"/>
              <a:t>Insert Image</a:t>
            </a:r>
            <a:endParaRPr lang="en-GB" dirty="0"/>
          </a:p>
        </p:txBody>
      </p:sp>
      <p:sp>
        <p:nvSpPr>
          <p:cNvPr id="27" name="Text Placeholder 16">
            <a:extLst>
              <a:ext uri="{FF2B5EF4-FFF2-40B4-BE49-F238E27FC236}">
                <a16:creationId xmlns:a16="http://schemas.microsoft.com/office/drawing/2014/main" id="{4E7C74DD-4244-46B7-8336-30F7151DB21B}"/>
              </a:ext>
              <a:ext uri="{C183D7F6-B498-43B3-948B-1728B52AA6E4}">
                <adec:decorative xmlns:adec="http://schemas.microsoft.com/office/drawing/2017/decorative" val="1"/>
              </a:ext>
            </a:extLst>
          </p:cNvPr>
          <p:cNvSpPr>
            <a:spLocks noGrp="1"/>
          </p:cNvSpPr>
          <p:nvPr>
            <p:ph type="body" sz="quarter" idx="13" hasCustomPrompt="1"/>
          </p:nvPr>
        </p:nvSpPr>
        <p:spPr>
          <a:xfrm rot="10800000" flipH="1" flipV="1">
            <a:off x="8763000" y="3124200"/>
            <a:ext cx="2087678" cy="3270696"/>
          </a:xfrm>
          <a:prstGeom prst="triangle">
            <a:avLst>
              <a:gd name="adj" fmla="val 100000"/>
            </a:avLst>
          </a:prstGeom>
          <a:solidFill>
            <a:schemeClr val="accent2"/>
          </a:solidFill>
          <a:effectLst>
            <a:outerShdw blurRad="508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24" name="Text Placeholder 23">
            <a:extLst>
              <a:ext uri="{FF2B5EF4-FFF2-40B4-BE49-F238E27FC236}">
                <a16:creationId xmlns:a16="http://schemas.microsoft.com/office/drawing/2014/main" id="{9DC663CF-0C67-4619-B40E-7832C4DA15FE}"/>
              </a:ext>
              <a:ext uri="{C183D7F6-B498-43B3-948B-1728B52AA6E4}">
                <adec:decorative xmlns:adec="http://schemas.microsoft.com/office/drawing/2017/decorative" val="1"/>
              </a:ext>
            </a:extLst>
          </p:cNvPr>
          <p:cNvSpPr>
            <a:spLocks noGrp="1"/>
          </p:cNvSpPr>
          <p:nvPr>
            <p:ph type="body" sz="quarter" idx="15" hasCustomPrompt="1"/>
          </p:nvPr>
        </p:nvSpPr>
        <p:spPr>
          <a:xfrm>
            <a:off x="2190750" y="609600"/>
            <a:ext cx="8553450" cy="5638800"/>
          </a:xfrm>
          <a:custGeom>
            <a:avLst/>
            <a:gdLst>
              <a:gd name="connsiteX0" fmla="*/ 0 w 7810500"/>
              <a:gd name="connsiteY0" fmla="*/ 0 h 5638800"/>
              <a:gd name="connsiteX1" fmla="*/ 7810500 w 7810500"/>
              <a:gd name="connsiteY1" fmla="*/ 0 h 5638800"/>
              <a:gd name="connsiteX2" fmla="*/ 7810500 w 7810500"/>
              <a:gd name="connsiteY2" fmla="*/ 3151512 h 5638800"/>
              <a:gd name="connsiteX3" fmla="*/ 6252438 w 7810500"/>
              <a:gd name="connsiteY3" fmla="*/ 5638800 h 5638800"/>
              <a:gd name="connsiteX4" fmla="*/ 0 w 7810500"/>
              <a:gd name="connsiteY4" fmla="*/ 5638800 h 563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10500" h="5638800">
                <a:moveTo>
                  <a:pt x="0" y="0"/>
                </a:moveTo>
                <a:lnTo>
                  <a:pt x="7810500" y="0"/>
                </a:lnTo>
                <a:lnTo>
                  <a:pt x="7810500" y="3151512"/>
                </a:lnTo>
                <a:lnTo>
                  <a:pt x="6252438" y="5638800"/>
                </a:lnTo>
                <a:lnTo>
                  <a:pt x="0" y="5638800"/>
                </a:lnTo>
                <a:close/>
              </a:path>
            </a:pathLst>
          </a:custGeom>
          <a:gradFill flip="none" rotWithShape="1">
            <a:gsLst>
              <a:gs pos="0">
                <a:schemeClr val="accent1">
                  <a:lumMod val="40000"/>
                  <a:lumOff val="60000"/>
                  <a:tint val="66000"/>
                  <a:satMod val="160000"/>
                </a:schemeClr>
              </a:gs>
              <a:gs pos="50000">
                <a:schemeClr val="accent1">
                  <a:lumMod val="40000"/>
                  <a:lumOff val="60000"/>
                  <a:tint val="44500"/>
                  <a:satMod val="160000"/>
                </a:schemeClr>
              </a:gs>
              <a:gs pos="100000">
                <a:schemeClr val="accent1">
                  <a:lumMod val="40000"/>
                  <a:lumOff val="60000"/>
                  <a:tint val="23500"/>
                  <a:satMod val="160000"/>
                </a:schemeClr>
              </a:gs>
            </a:gsLst>
            <a:path path="circle">
              <a:fillToRect l="50000" t="50000" r="50000" b="50000"/>
            </a:path>
            <a:tileRect/>
          </a:gradFill>
          <a:effectLst>
            <a:outerShdw blurRad="50800" dist="38100" dir="2700000" algn="tl" rotWithShape="0">
              <a:prstClr val="black">
                <a:alpha val="40000"/>
              </a:prstClr>
            </a:outerShdw>
          </a:effectLst>
        </p:spPr>
        <p:txBody>
          <a:bodyPr wrap="square">
            <a:noAutofit/>
          </a:bodyPr>
          <a:lstStyle>
            <a:lvl1pPr marL="0" indent="0" algn="ctr">
              <a:buNone/>
              <a:defRPr>
                <a:solidFill>
                  <a:schemeClr val="tx1">
                    <a:alpha val="0"/>
                  </a:schemeClr>
                </a:solidFill>
              </a:defRPr>
            </a:lvl1pPr>
          </a:lstStyle>
          <a:p>
            <a:pPr lvl="0"/>
            <a:r>
              <a:rPr lang="en-US" dirty="0"/>
              <a:t>I</a:t>
            </a:r>
            <a:endParaRPr lang="en-GB" dirty="0"/>
          </a:p>
        </p:txBody>
      </p:sp>
      <p:sp>
        <p:nvSpPr>
          <p:cNvPr id="2" name="Title 1"/>
          <p:cNvSpPr>
            <a:spLocks noGrp="1"/>
          </p:cNvSpPr>
          <p:nvPr>
            <p:ph type="ctrTitle"/>
          </p:nvPr>
        </p:nvSpPr>
        <p:spPr>
          <a:xfrm>
            <a:off x="3163809" y="1905000"/>
            <a:ext cx="5864382" cy="2275238"/>
          </a:xfrm>
        </p:spPr>
        <p:txBody>
          <a:bodyPr anchor="t">
            <a:normAutofit/>
          </a:bodyPr>
          <a:lstStyle>
            <a:lvl1pPr algn="ctr">
              <a:defRPr lang="en-US" sz="5000" kern="1200" cap="all" spc="100" baseline="0" dirty="0">
                <a:solidFill>
                  <a:schemeClr val="bg1"/>
                </a:solidFill>
                <a:latin typeface="+mj-lt"/>
                <a:ea typeface="+mj-ea"/>
                <a:cs typeface="+mj-cs"/>
              </a:defRPr>
            </a:lvl1pPr>
          </a:lstStyle>
          <a:p>
            <a:r>
              <a:rPr lang="en-US"/>
              <a:t>Click to edit Master title style</a:t>
            </a:r>
            <a:endParaRPr lang="en-US" dirty="0"/>
          </a:p>
        </p:txBody>
      </p:sp>
      <p:sp>
        <p:nvSpPr>
          <p:cNvPr id="3" name="Subtitle 2"/>
          <p:cNvSpPr>
            <a:spLocks noGrp="1"/>
          </p:cNvSpPr>
          <p:nvPr>
            <p:ph type="subTitle" idx="1"/>
          </p:nvPr>
        </p:nvSpPr>
        <p:spPr>
          <a:xfrm>
            <a:off x="4059707" y="4297679"/>
            <a:ext cx="4072586" cy="1463040"/>
          </a:xfrm>
        </p:spPr>
        <p:txBody>
          <a:bodyPr lIns="91440" rIns="91440" anchor="t">
            <a:normAutofit/>
          </a:bodyPr>
          <a:lstStyle>
            <a:lvl1pPr marL="0" indent="0" algn="ctr">
              <a:lnSpc>
                <a:spcPct val="100000"/>
              </a:lnSpc>
              <a:spcBef>
                <a:spcPts val="0"/>
              </a:spcBef>
              <a:buNone/>
              <a:defRPr lang="en-US" sz="2000" kern="1200" dirty="0">
                <a:solidFill>
                  <a:schemeClr val="bg1"/>
                </a:solidFill>
                <a:latin typeface="+mn-lt"/>
                <a:ea typeface="+mn-ea"/>
                <a:cs typeface="+mn-cs"/>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Tree>
    <p:extLst>
      <p:ext uri="{BB962C8B-B14F-4D97-AF65-F5344CB8AC3E}">
        <p14:creationId xmlns:p14="http://schemas.microsoft.com/office/powerpoint/2010/main" val="37664319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5_Title Slide_DeepYellow">
    <p:bg>
      <p:bgPr>
        <a:solidFill>
          <a:schemeClr val="bg1">
            <a:lumMod val="95000"/>
          </a:schemeClr>
        </a:solidFill>
        <a:effectLst/>
      </p:bgPr>
    </p:bg>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018BFA80-A3BB-4316-BD6E-3E5F6B4D89CF}"/>
              </a:ext>
            </a:extLst>
          </p:cNvPr>
          <p:cNvSpPr>
            <a:spLocks noGrp="1"/>
          </p:cNvSpPr>
          <p:nvPr>
            <p:ph type="pic" sz="quarter" idx="11" hasCustomPrompt="1"/>
          </p:nvPr>
        </p:nvSpPr>
        <p:spPr>
          <a:xfrm>
            <a:off x="0" y="0"/>
            <a:ext cx="12192000" cy="6858000"/>
          </a:xfrm>
          <a:prstGeom prst="rect">
            <a:avLst/>
          </a:prstGeom>
          <a:solidFill>
            <a:schemeClr val="bg1"/>
          </a:solidFill>
        </p:spPr>
        <p:txBody>
          <a:bodyPr wrap="square" anchor="ctr">
            <a:noAutofit/>
          </a:bodyPr>
          <a:lstStyle>
            <a:lvl1pPr marL="0" indent="0" algn="ctr">
              <a:buNone/>
              <a:defRPr/>
            </a:lvl1pPr>
          </a:lstStyle>
          <a:p>
            <a:r>
              <a:rPr lang="en-US" dirty="0"/>
              <a:t>Insert Image</a:t>
            </a:r>
            <a:endParaRPr lang="en-GB" dirty="0"/>
          </a:p>
        </p:txBody>
      </p:sp>
      <p:sp>
        <p:nvSpPr>
          <p:cNvPr id="7" name="Text Placeholder 16">
            <a:extLst>
              <a:ext uri="{FF2B5EF4-FFF2-40B4-BE49-F238E27FC236}">
                <a16:creationId xmlns:a16="http://schemas.microsoft.com/office/drawing/2014/main" id="{8F962CE0-5C0C-48F3-A07B-34E33D6704BC}"/>
              </a:ext>
              <a:ext uri="{C183D7F6-B498-43B3-948B-1728B52AA6E4}">
                <adec:decorative xmlns:adec="http://schemas.microsoft.com/office/drawing/2017/decorative" val="1"/>
              </a:ext>
            </a:extLst>
          </p:cNvPr>
          <p:cNvSpPr>
            <a:spLocks noGrp="1"/>
          </p:cNvSpPr>
          <p:nvPr>
            <p:ph type="body" sz="quarter" idx="16" hasCustomPrompt="1"/>
          </p:nvPr>
        </p:nvSpPr>
        <p:spPr>
          <a:xfrm rot="10800000">
            <a:off x="2057400" y="466725"/>
            <a:ext cx="703341" cy="1101901"/>
          </a:xfrm>
          <a:prstGeom prst="triangle">
            <a:avLst>
              <a:gd name="adj" fmla="val 100000"/>
            </a:avLst>
          </a:prstGeom>
          <a:solidFill>
            <a:schemeClr val="accent2"/>
          </a:solidFill>
          <a:effectLst>
            <a:outerShdw blurRad="508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22" name="Text Placeholder 16">
            <a:extLst>
              <a:ext uri="{FF2B5EF4-FFF2-40B4-BE49-F238E27FC236}">
                <a16:creationId xmlns:a16="http://schemas.microsoft.com/office/drawing/2014/main" id="{654457EF-8A97-4FCA-9870-5095D09BF83E}"/>
              </a:ext>
              <a:ext uri="{C183D7F6-B498-43B3-948B-1728B52AA6E4}">
                <adec:decorative xmlns:adec="http://schemas.microsoft.com/office/drawing/2017/decorative" val="1"/>
              </a:ext>
            </a:extLst>
          </p:cNvPr>
          <p:cNvSpPr>
            <a:spLocks noGrp="1"/>
          </p:cNvSpPr>
          <p:nvPr>
            <p:ph type="body" sz="quarter" idx="13" hasCustomPrompt="1"/>
          </p:nvPr>
        </p:nvSpPr>
        <p:spPr>
          <a:xfrm rot="10800000" flipH="1" flipV="1">
            <a:off x="9067800" y="4648200"/>
            <a:ext cx="1143000" cy="1790700"/>
          </a:xfrm>
          <a:prstGeom prst="triangle">
            <a:avLst>
              <a:gd name="adj" fmla="val 100000"/>
            </a:avLst>
          </a:prstGeom>
          <a:solidFill>
            <a:schemeClr val="accent2"/>
          </a:solidFill>
          <a:effectLst>
            <a:outerShdw blurRad="508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10" name="Text Placeholder 16">
            <a:extLst>
              <a:ext uri="{FF2B5EF4-FFF2-40B4-BE49-F238E27FC236}">
                <a16:creationId xmlns:a16="http://schemas.microsoft.com/office/drawing/2014/main" id="{0CC06030-90E1-4B3F-AFDF-369354FBFE62}"/>
              </a:ext>
              <a:ext uri="{C183D7F6-B498-43B3-948B-1728B52AA6E4}">
                <adec:decorative xmlns:adec="http://schemas.microsoft.com/office/drawing/2017/decorative" val="1"/>
              </a:ext>
            </a:extLst>
          </p:cNvPr>
          <p:cNvSpPr>
            <a:spLocks noGrp="1"/>
          </p:cNvSpPr>
          <p:nvPr>
            <p:ph type="body" sz="quarter" idx="15" hasCustomPrompt="1"/>
          </p:nvPr>
        </p:nvSpPr>
        <p:spPr>
          <a:xfrm>
            <a:off x="2190750" y="609600"/>
            <a:ext cx="7810500" cy="5638800"/>
          </a:xfrm>
          <a:solidFill>
            <a:schemeClr val="accent1">
              <a:lumMod val="75000"/>
              <a:alpha val="92000"/>
            </a:schemeClr>
          </a:solidFill>
          <a:effectLst/>
        </p:spPr>
        <p:txBody>
          <a:bodyPr/>
          <a:lstStyle>
            <a:lvl1pPr marL="0" indent="0" algn="ctr">
              <a:buNone/>
              <a:defRPr>
                <a:solidFill>
                  <a:schemeClr val="tx1">
                    <a:alpha val="0"/>
                  </a:schemeClr>
                </a:solidFill>
              </a:defRPr>
            </a:lvl1pPr>
          </a:lstStyle>
          <a:p>
            <a:pPr lvl="0"/>
            <a:r>
              <a:rPr lang="en-US" dirty="0"/>
              <a:t>I</a:t>
            </a:r>
            <a:endParaRPr lang="en-GB" dirty="0"/>
          </a:p>
        </p:txBody>
      </p:sp>
      <p:sp>
        <p:nvSpPr>
          <p:cNvPr id="2" name="Title 1"/>
          <p:cNvSpPr>
            <a:spLocks noGrp="1"/>
          </p:cNvSpPr>
          <p:nvPr>
            <p:ph type="ctrTitle"/>
          </p:nvPr>
        </p:nvSpPr>
        <p:spPr>
          <a:xfrm>
            <a:off x="3163809" y="1905000"/>
            <a:ext cx="5864382" cy="2275238"/>
          </a:xfrm>
        </p:spPr>
        <p:txBody>
          <a:bodyPr anchor="t">
            <a:normAutofit/>
          </a:bodyPr>
          <a:lstStyle>
            <a:lvl1pPr algn="ctr">
              <a:defRPr lang="en-US" sz="5000" kern="1200" cap="all" spc="100" baseline="0" dirty="0">
                <a:solidFill>
                  <a:schemeClr val="bg1"/>
                </a:solidFill>
                <a:latin typeface="+mj-lt"/>
                <a:ea typeface="+mj-ea"/>
                <a:cs typeface="+mj-cs"/>
              </a:defRPr>
            </a:lvl1pPr>
          </a:lstStyle>
          <a:p>
            <a:r>
              <a:rPr lang="en-US"/>
              <a:t>Click to edit Master title style</a:t>
            </a:r>
            <a:endParaRPr lang="en-US" dirty="0"/>
          </a:p>
        </p:txBody>
      </p:sp>
      <p:sp>
        <p:nvSpPr>
          <p:cNvPr id="3" name="Subtitle 2"/>
          <p:cNvSpPr>
            <a:spLocks noGrp="1"/>
          </p:cNvSpPr>
          <p:nvPr>
            <p:ph type="subTitle" idx="1"/>
          </p:nvPr>
        </p:nvSpPr>
        <p:spPr>
          <a:xfrm>
            <a:off x="4059707" y="4297679"/>
            <a:ext cx="4072586" cy="1463040"/>
          </a:xfrm>
        </p:spPr>
        <p:txBody>
          <a:bodyPr lIns="91440" rIns="91440" anchor="t">
            <a:normAutofit/>
          </a:bodyPr>
          <a:lstStyle>
            <a:lvl1pPr marL="0" indent="0" algn="ctr">
              <a:lnSpc>
                <a:spcPct val="100000"/>
              </a:lnSpc>
              <a:spcBef>
                <a:spcPts val="0"/>
              </a:spcBef>
              <a:buNone/>
              <a:defRPr lang="en-US" sz="2000" kern="1200" dirty="0">
                <a:solidFill>
                  <a:schemeClr val="bg1"/>
                </a:solidFill>
                <a:latin typeface="+mn-lt"/>
                <a:ea typeface="+mn-ea"/>
                <a:cs typeface="+mn-cs"/>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Tree>
    <p:extLst>
      <p:ext uri="{BB962C8B-B14F-4D97-AF65-F5344CB8AC3E}">
        <p14:creationId xmlns:p14="http://schemas.microsoft.com/office/powerpoint/2010/main" val="30532011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Title Slide">
    <p:bg>
      <p:bgPr>
        <a:solidFill>
          <a:schemeClr val="bg1">
            <a:lumMod val="95000"/>
          </a:schemeClr>
        </a:solidFill>
        <a:effectLst/>
      </p:bgPr>
    </p:bg>
    <p:spTree>
      <p:nvGrpSpPr>
        <p:cNvPr id="1" name=""/>
        <p:cNvGrpSpPr/>
        <p:nvPr/>
      </p:nvGrpSpPr>
      <p:grpSpPr>
        <a:xfrm>
          <a:off x="0" y="0"/>
          <a:ext cx="0" cy="0"/>
          <a:chOff x="0" y="0"/>
          <a:chExt cx="0" cy="0"/>
        </a:xfrm>
      </p:grpSpPr>
      <p:sp>
        <p:nvSpPr>
          <p:cNvPr id="22" name="Text Placeholder 21">
            <a:extLst>
              <a:ext uri="{FF2B5EF4-FFF2-40B4-BE49-F238E27FC236}">
                <a16:creationId xmlns:a16="http://schemas.microsoft.com/office/drawing/2014/main" id="{FC033E0E-968F-40A8-BE78-354499D7F913}"/>
              </a:ext>
              <a:ext uri="{C183D7F6-B498-43B3-948B-1728B52AA6E4}">
                <adec:decorative xmlns:adec="http://schemas.microsoft.com/office/drawing/2017/decorative" val="1"/>
              </a:ext>
            </a:extLst>
          </p:cNvPr>
          <p:cNvSpPr>
            <a:spLocks noGrp="1"/>
          </p:cNvSpPr>
          <p:nvPr>
            <p:ph type="body" sz="quarter" idx="21" hasCustomPrompt="1"/>
          </p:nvPr>
        </p:nvSpPr>
        <p:spPr>
          <a:xfrm rot="19594102" flipH="1">
            <a:off x="584131" y="-142449"/>
            <a:ext cx="1218268" cy="6177109"/>
          </a:xfrm>
          <a:custGeom>
            <a:avLst/>
            <a:gdLst>
              <a:gd name="connsiteX0" fmla="*/ 1114975 w 1218268"/>
              <a:gd name="connsiteY0" fmla="*/ 1688918 h 6177109"/>
              <a:gd name="connsiteX1" fmla="*/ 1114975 w 1218268"/>
              <a:gd name="connsiteY1" fmla="*/ 5441035 h 6177109"/>
              <a:gd name="connsiteX2" fmla="*/ 1218268 w 1218268"/>
              <a:gd name="connsiteY2" fmla="*/ 5372844 h 6177109"/>
              <a:gd name="connsiteX3" fmla="*/ 1218268 w 1218268"/>
              <a:gd name="connsiteY3" fmla="*/ 1845382 h 6177109"/>
              <a:gd name="connsiteX4" fmla="*/ 675740 w 1218268"/>
              <a:gd name="connsiteY4" fmla="*/ 1023583 h 6177109"/>
              <a:gd name="connsiteX5" fmla="*/ 675740 w 1218268"/>
              <a:gd name="connsiteY5" fmla="*/ 5731005 h 6177109"/>
              <a:gd name="connsiteX6" fmla="*/ 951275 w 1218268"/>
              <a:gd name="connsiteY6" fmla="*/ 5549105 h 6177109"/>
              <a:gd name="connsiteX7" fmla="*/ 951275 w 1218268"/>
              <a:gd name="connsiteY7" fmla="*/ 1440952 h 6177109"/>
              <a:gd name="connsiteX8" fmla="*/ 0 w 1218268"/>
              <a:gd name="connsiteY8" fmla="*/ 0 h 6177109"/>
              <a:gd name="connsiteX9" fmla="*/ 0 w 1218268"/>
              <a:gd name="connsiteY9" fmla="*/ 6177109 h 6177109"/>
              <a:gd name="connsiteX10" fmla="*/ 485620 w 1218268"/>
              <a:gd name="connsiteY10" fmla="*/ 5856517 h 6177109"/>
              <a:gd name="connsiteX11" fmla="*/ 485620 w 1218268"/>
              <a:gd name="connsiteY11" fmla="*/ 735597 h 6177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8268" h="6177109">
                <a:moveTo>
                  <a:pt x="1114975" y="1688918"/>
                </a:moveTo>
                <a:lnTo>
                  <a:pt x="1114975" y="5441035"/>
                </a:lnTo>
                <a:lnTo>
                  <a:pt x="1218268" y="5372844"/>
                </a:lnTo>
                <a:lnTo>
                  <a:pt x="1218268" y="1845382"/>
                </a:lnTo>
                <a:close/>
                <a:moveTo>
                  <a:pt x="675740" y="1023583"/>
                </a:moveTo>
                <a:lnTo>
                  <a:pt x="675740" y="5731005"/>
                </a:lnTo>
                <a:lnTo>
                  <a:pt x="951275" y="5549105"/>
                </a:lnTo>
                <a:lnTo>
                  <a:pt x="951275" y="1440952"/>
                </a:lnTo>
                <a:close/>
                <a:moveTo>
                  <a:pt x="0" y="0"/>
                </a:moveTo>
                <a:lnTo>
                  <a:pt x="0" y="6177109"/>
                </a:lnTo>
                <a:lnTo>
                  <a:pt x="485620" y="5856517"/>
                </a:lnTo>
                <a:lnTo>
                  <a:pt x="485620" y="735597"/>
                </a:lnTo>
                <a:close/>
              </a:path>
            </a:pathLst>
          </a:custGeom>
          <a:solidFill>
            <a:schemeClr val="bg1"/>
          </a:solidFill>
          <a:effectLst/>
        </p:spPr>
        <p:txBody>
          <a:bodyPr wrap="square">
            <a:noAutofit/>
          </a:bodyPr>
          <a:lstStyle>
            <a:lvl1pPr marL="0" indent="0">
              <a:buNone/>
              <a:defRPr>
                <a:solidFill>
                  <a:schemeClr val="tx1">
                    <a:alpha val="0"/>
                  </a:schemeClr>
                </a:solidFill>
              </a:defRPr>
            </a:lvl1pPr>
          </a:lstStyle>
          <a:p>
            <a:pPr lvl="0"/>
            <a:r>
              <a:rPr lang="en-US" dirty="0"/>
              <a:t>I</a:t>
            </a:r>
            <a:endParaRPr lang="en-GB" dirty="0"/>
          </a:p>
        </p:txBody>
      </p:sp>
      <p:sp>
        <p:nvSpPr>
          <p:cNvPr id="15" name="Picture Placeholder 14">
            <a:extLst>
              <a:ext uri="{FF2B5EF4-FFF2-40B4-BE49-F238E27FC236}">
                <a16:creationId xmlns:a16="http://schemas.microsoft.com/office/drawing/2014/main" id="{B9454D95-B362-4CB6-B706-EB2022A3342D}"/>
              </a:ext>
              <a:ext uri="{C183D7F6-B498-43B3-948B-1728B52AA6E4}">
                <adec:decorative xmlns:adec="http://schemas.microsoft.com/office/drawing/2017/decorative" val="1"/>
              </a:ext>
            </a:extLst>
          </p:cNvPr>
          <p:cNvSpPr>
            <a:spLocks noGrp="1"/>
          </p:cNvSpPr>
          <p:nvPr>
            <p:ph type="pic" sz="quarter" idx="11" hasCustomPrompt="1"/>
          </p:nvPr>
        </p:nvSpPr>
        <p:spPr>
          <a:xfrm>
            <a:off x="3124200" y="0"/>
            <a:ext cx="9067800" cy="6858000"/>
          </a:xfrm>
          <a:custGeom>
            <a:avLst/>
            <a:gdLst>
              <a:gd name="connsiteX0" fmla="*/ 5205086 w 9067800"/>
              <a:gd name="connsiteY0" fmla="*/ 0 h 6858000"/>
              <a:gd name="connsiteX1" fmla="*/ 6957685 w 9067800"/>
              <a:gd name="connsiteY1" fmla="*/ 0 h 6858000"/>
              <a:gd name="connsiteX2" fmla="*/ 9067800 w 9067800"/>
              <a:gd name="connsiteY2" fmla="*/ 0 h 6858000"/>
              <a:gd name="connsiteX3" fmla="*/ 9067800 w 9067800"/>
              <a:gd name="connsiteY3" fmla="*/ 6827058 h 6858000"/>
              <a:gd name="connsiteX4" fmla="*/ 9044315 w 9067800"/>
              <a:gd name="connsiteY4" fmla="*/ 6858000 h 6858000"/>
              <a:gd name="connsiteX5" fmla="*/ 7291715 w 9067800"/>
              <a:gd name="connsiteY5" fmla="*/ 6858000 h 6858000"/>
              <a:gd name="connsiteX6" fmla="*/ 1752601 w 9067800"/>
              <a:gd name="connsiteY6" fmla="*/ 6858000 h 6858000"/>
              <a:gd name="connsiteX7" fmla="*/ 0 w 90678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067800" h="6858000">
                <a:moveTo>
                  <a:pt x="5205086" y="0"/>
                </a:moveTo>
                <a:lnTo>
                  <a:pt x="6957685" y="0"/>
                </a:lnTo>
                <a:lnTo>
                  <a:pt x="9067800" y="0"/>
                </a:lnTo>
                <a:lnTo>
                  <a:pt x="9067800" y="6827058"/>
                </a:lnTo>
                <a:lnTo>
                  <a:pt x="9044315" y="6858000"/>
                </a:lnTo>
                <a:lnTo>
                  <a:pt x="7291715" y="6858000"/>
                </a:lnTo>
                <a:lnTo>
                  <a:pt x="1752601" y="6858000"/>
                </a:lnTo>
                <a:lnTo>
                  <a:pt x="0" y="6858000"/>
                </a:lnTo>
                <a:close/>
              </a:path>
            </a:pathLst>
          </a:custGeom>
          <a:solidFill>
            <a:schemeClr val="bg1"/>
          </a:solidFill>
        </p:spPr>
        <p:txBody>
          <a:bodyPr wrap="square" anchor="ctr">
            <a:noAutofit/>
          </a:bodyPr>
          <a:lstStyle>
            <a:lvl1pPr marL="0" indent="0" algn="ctr">
              <a:buNone/>
              <a:defRPr/>
            </a:lvl1pPr>
          </a:lstStyle>
          <a:p>
            <a:r>
              <a:rPr lang="en-US" dirty="0"/>
              <a:t>Insert Image</a:t>
            </a:r>
            <a:endParaRPr lang="en-GB" dirty="0"/>
          </a:p>
        </p:txBody>
      </p:sp>
      <p:sp>
        <p:nvSpPr>
          <p:cNvPr id="17" name="Text Placeholder 16">
            <a:extLst>
              <a:ext uri="{FF2B5EF4-FFF2-40B4-BE49-F238E27FC236}">
                <a16:creationId xmlns:a16="http://schemas.microsoft.com/office/drawing/2014/main" id="{FF9E63E5-568A-4FA2-9851-E5BFA12B85D1}"/>
              </a:ext>
              <a:ext uri="{C183D7F6-B498-43B3-948B-1728B52AA6E4}">
                <adec:decorative xmlns:adec="http://schemas.microsoft.com/office/drawing/2017/decorative" val="1"/>
              </a:ext>
            </a:extLst>
          </p:cNvPr>
          <p:cNvSpPr>
            <a:spLocks noGrp="1"/>
          </p:cNvSpPr>
          <p:nvPr>
            <p:ph type="body" sz="quarter" idx="12" hasCustomPrompt="1"/>
          </p:nvPr>
        </p:nvSpPr>
        <p:spPr>
          <a:xfrm>
            <a:off x="533400" y="266700"/>
            <a:ext cx="5105400" cy="6324600"/>
          </a:xfrm>
          <a:solidFill>
            <a:schemeClr val="bg1"/>
          </a:solidFill>
          <a:effectLst>
            <a:outerShdw blurRad="3556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2" name="Title 1"/>
          <p:cNvSpPr>
            <a:spLocks noGrp="1"/>
          </p:cNvSpPr>
          <p:nvPr>
            <p:ph type="ctrTitle"/>
          </p:nvPr>
        </p:nvSpPr>
        <p:spPr>
          <a:xfrm>
            <a:off x="933450" y="762000"/>
            <a:ext cx="4381500" cy="3429000"/>
          </a:xfrm>
        </p:spPr>
        <p:txBody>
          <a:bodyPr anchor="ctr">
            <a:normAutofit/>
          </a:bodyPr>
          <a:lstStyle>
            <a:lvl1pPr algn="ct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933450" y="4343400"/>
            <a:ext cx="4381500" cy="1355732"/>
          </a:xfrm>
        </p:spPr>
        <p:txBody>
          <a:bodyPr lIns="91440" rIns="91440" anchor="t">
            <a:normAutofit/>
          </a:bodyPr>
          <a:lstStyle>
            <a:lvl1pPr marL="0" indent="0" algn="ctr">
              <a:lnSpc>
                <a:spcPct val="100000"/>
              </a:lnSpc>
              <a:spcBef>
                <a:spcPts val="0"/>
              </a:spcBef>
              <a:spcAft>
                <a:spcPts val="0"/>
              </a:spcAft>
              <a:buNone/>
              <a:defRPr sz="16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7" name="Text Placeholder 16">
            <a:extLst>
              <a:ext uri="{FF2B5EF4-FFF2-40B4-BE49-F238E27FC236}">
                <a16:creationId xmlns:a16="http://schemas.microsoft.com/office/drawing/2014/main" id="{D6D785D2-DAEB-48F3-AB8A-2954F03ACD2B}"/>
              </a:ext>
              <a:ext uri="{C183D7F6-B498-43B3-948B-1728B52AA6E4}">
                <adec:decorative xmlns:adec="http://schemas.microsoft.com/office/drawing/2017/decorative" val="1"/>
              </a:ext>
            </a:extLst>
          </p:cNvPr>
          <p:cNvSpPr>
            <a:spLocks noGrp="1"/>
          </p:cNvSpPr>
          <p:nvPr>
            <p:ph type="body" sz="quarter" idx="13" hasCustomPrompt="1"/>
          </p:nvPr>
        </p:nvSpPr>
        <p:spPr>
          <a:xfrm rot="10800000" flipV="1">
            <a:off x="314325" y="4953000"/>
            <a:ext cx="1143000" cy="1790700"/>
          </a:xfrm>
          <a:prstGeom prst="triangle">
            <a:avLst>
              <a:gd name="adj" fmla="val 100000"/>
            </a:avLst>
          </a:prstGeom>
          <a:solidFill>
            <a:schemeClr val="accent2"/>
          </a:solidFill>
          <a:effectLst>
            <a:outerShdw blurRad="508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Tree>
    <p:extLst>
      <p:ext uri="{BB962C8B-B14F-4D97-AF65-F5344CB8AC3E}">
        <p14:creationId xmlns:p14="http://schemas.microsoft.com/office/powerpoint/2010/main" val="1049922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2_Title Slide">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A623EB06-2F79-4698-807D-96A58B4F1D71}"/>
              </a:ext>
              <a:ext uri="{C183D7F6-B498-43B3-948B-1728B52AA6E4}">
                <adec:decorative xmlns:adec="http://schemas.microsoft.com/office/drawing/2017/decorative" val="1"/>
              </a:ext>
            </a:extLst>
          </p:cNvPr>
          <p:cNvSpPr>
            <a:spLocks noGrp="1"/>
          </p:cNvSpPr>
          <p:nvPr>
            <p:ph type="pic" sz="quarter" idx="15" hasCustomPrompt="1"/>
          </p:nvPr>
        </p:nvSpPr>
        <p:spPr>
          <a:xfrm>
            <a:off x="0" y="0"/>
            <a:ext cx="8329286" cy="6858000"/>
          </a:xfrm>
          <a:custGeom>
            <a:avLst/>
            <a:gdLst>
              <a:gd name="connsiteX0" fmla="*/ 0 w 8329286"/>
              <a:gd name="connsiteY0" fmla="*/ 0 h 6858000"/>
              <a:gd name="connsiteX1" fmla="*/ 8329286 w 8329286"/>
              <a:gd name="connsiteY1" fmla="*/ 0 h 6858000"/>
              <a:gd name="connsiteX2" fmla="*/ 3124200 w 8329286"/>
              <a:gd name="connsiteY2" fmla="*/ 6858000 h 6858000"/>
              <a:gd name="connsiteX3" fmla="*/ 0 w 832928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9286" h="6858000">
                <a:moveTo>
                  <a:pt x="0" y="0"/>
                </a:moveTo>
                <a:lnTo>
                  <a:pt x="8329286" y="0"/>
                </a:lnTo>
                <a:lnTo>
                  <a:pt x="3124200" y="6858000"/>
                </a:lnTo>
                <a:lnTo>
                  <a:pt x="0" y="6858000"/>
                </a:lnTo>
                <a:close/>
              </a:path>
            </a:pathLst>
          </a:custGeom>
          <a:solidFill>
            <a:schemeClr val="bg1"/>
          </a:solidFill>
          <a:effectLst>
            <a:outerShdw blurRad="228600" dist="38100" algn="l" rotWithShape="0">
              <a:prstClr val="black">
                <a:alpha val="40000"/>
              </a:prstClr>
            </a:outerShdw>
          </a:effectLst>
        </p:spPr>
        <p:txBody>
          <a:bodyPr wrap="square" anchor="ctr">
            <a:noAutofit/>
          </a:bodyPr>
          <a:lstStyle>
            <a:lvl1pPr marL="0" indent="0" algn="ctr">
              <a:buNone/>
              <a:defRPr/>
            </a:lvl1pPr>
          </a:lstStyle>
          <a:p>
            <a:r>
              <a:rPr lang="en-US" dirty="0"/>
              <a:t>Insert Image</a:t>
            </a:r>
            <a:endParaRPr lang="en-GB" dirty="0"/>
          </a:p>
        </p:txBody>
      </p:sp>
      <p:sp>
        <p:nvSpPr>
          <p:cNvPr id="17" name="Text Placeholder 16">
            <a:extLst>
              <a:ext uri="{FF2B5EF4-FFF2-40B4-BE49-F238E27FC236}">
                <a16:creationId xmlns:a16="http://schemas.microsoft.com/office/drawing/2014/main" id="{FF9E63E5-568A-4FA2-9851-E5BFA12B85D1}"/>
              </a:ext>
              <a:ext uri="{C183D7F6-B498-43B3-948B-1728B52AA6E4}">
                <adec:decorative xmlns:adec="http://schemas.microsoft.com/office/drawing/2017/decorative" val="1"/>
              </a:ext>
            </a:extLst>
          </p:cNvPr>
          <p:cNvSpPr>
            <a:spLocks noGrp="1"/>
          </p:cNvSpPr>
          <p:nvPr>
            <p:ph type="body" sz="quarter" idx="12" hasCustomPrompt="1"/>
          </p:nvPr>
        </p:nvSpPr>
        <p:spPr>
          <a:xfrm>
            <a:off x="990600" y="609600"/>
            <a:ext cx="4648200" cy="5638800"/>
          </a:xfrm>
          <a:solidFill>
            <a:schemeClr val="bg1"/>
          </a:solidFill>
          <a:effectLst>
            <a:outerShdw blurRad="3556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2" name="Title 1"/>
          <p:cNvSpPr>
            <a:spLocks noGrp="1"/>
          </p:cNvSpPr>
          <p:nvPr>
            <p:ph type="ctrTitle"/>
          </p:nvPr>
        </p:nvSpPr>
        <p:spPr>
          <a:xfrm>
            <a:off x="1257300" y="1447800"/>
            <a:ext cx="4114800" cy="3962400"/>
          </a:xfrm>
        </p:spPr>
        <p:txBody>
          <a:bodyPr anchor="ctr">
            <a:normAutofit/>
          </a:bodyPr>
          <a:lstStyle>
            <a:lvl1pPr algn="ct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6057900" y="4495801"/>
            <a:ext cx="4876800" cy="609600"/>
          </a:xfrm>
        </p:spPr>
        <p:txBody>
          <a:bodyPr lIns="91440" rIns="91440" anchor="ctr">
            <a:normAutofit/>
          </a:bodyPr>
          <a:lstStyle>
            <a:lvl1pPr marL="0" indent="0" algn="l">
              <a:lnSpc>
                <a:spcPct val="100000"/>
              </a:lnSpc>
              <a:spcBef>
                <a:spcPts val="0"/>
              </a:spcBef>
              <a:spcAft>
                <a:spcPts val="0"/>
              </a:spcAft>
              <a:buNone/>
              <a:defRPr sz="16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7" name="Text Placeholder 16">
            <a:extLst>
              <a:ext uri="{FF2B5EF4-FFF2-40B4-BE49-F238E27FC236}">
                <a16:creationId xmlns:a16="http://schemas.microsoft.com/office/drawing/2014/main" id="{D6D785D2-DAEB-48F3-AB8A-2954F03ACD2B}"/>
              </a:ext>
              <a:ext uri="{C183D7F6-B498-43B3-948B-1728B52AA6E4}">
                <adec:decorative xmlns:adec="http://schemas.microsoft.com/office/drawing/2017/decorative" val="1"/>
              </a:ext>
            </a:extLst>
          </p:cNvPr>
          <p:cNvSpPr>
            <a:spLocks noGrp="1"/>
          </p:cNvSpPr>
          <p:nvPr>
            <p:ph type="body" sz="quarter" idx="13" hasCustomPrompt="1"/>
          </p:nvPr>
        </p:nvSpPr>
        <p:spPr>
          <a:xfrm>
            <a:off x="2705100" y="409575"/>
            <a:ext cx="1219200" cy="400050"/>
          </a:xfrm>
          <a:solidFill>
            <a:schemeClr val="accent2"/>
          </a:solidFill>
          <a:effectLst>
            <a:outerShdw blurRad="508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8" name="Text Placeholder 16">
            <a:extLst>
              <a:ext uri="{FF2B5EF4-FFF2-40B4-BE49-F238E27FC236}">
                <a16:creationId xmlns:a16="http://schemas.microsoft.com/office/drawing/2014/main" id="{BB42ECCE-195D-45F5-94EB-137CEFCFE916}"/>
              </a:ext>
              <a:ext uri="{C183D7F6-B498-43B3-948B-1728B52AA6E4}">
                <adec:decorative xmlns:adec="http://schemas.microsoft.com/office/drawing/2017/decorative" val="1"/>
              </a:ext>
            </a:extLst>
          </p:cNvPr>
          <p:cNvSpPr>
            <a:spLocks noGrp="1"/>
          </p:cNvSpPr>
          <p:nvPr>
            <p:ph type="body" sz="quarter" idx="14" hasCustomPrompt="1"/>
          </p:nvPr>
        </p:nvSpPr>
        <p:spPr>
          <a:xfrm>
            <a:off x="2705100" y="6076950"/>
            <a:ext cx="1219200" cy="400050"/>
          </a:xfrm>
          <a:solidFill>
            <a:schemeClr val="accent2"/>
          </a:solidFill>
          <a:effectLst>
            <a:outerShdw blurRad="50800" dist="38100" dir="18900000" algn="b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Tree>
    <p:extLst>
      <p:ext uri="{BB962C8B-B14F-4D97-AF65-F5344CB8AC3E}">
        <p14:creationId xmlns:p14="http://schemas.microsoft.com/office/powerpoint/2010/main" val="26013183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548640" y="990600"/>
            <a:ext cx="10805160" cy="1447800"/>
          </a:xfrm>
        </p:spPr>
        <p:txBody>
          <a:bodyPr anchor="t">
            <a:normAutofit/>
          </a:bodyPr>
          <a:lstStyle>
            <a:lvl1pPr>
              <a:lnSpc>
                <a:spcPct val="100000"/>
              </a:lnSpc>
              <a:defRPr sz="4000" b="0">
                <a:latin typeface="+mj-lt"/>
              </a:defRPr>
            </a:lvl1pPr>
          </a:lstStyle>
          <a:p>
            <a:r>
              <a:rPr lang="en-US" noProof="0"/>
              <a:t>Click to edit Master title style</a:t>
            </a:r>
          </a:p>
        </p:txBody>
      </p:sp>
      <p:sp>
        <p:nvSpPr>
          <p:cNvPr id="7" name="Content Placeholder 6">
            <a:extLst>
              <a:ext uri="{FF2B5EF4-FFF2-40B4-BE49-F238E27FC236}">
                <a16:creationId xmlns:a16="http://schemas.microsoft.com/office/drawing/2014/main" id="{35FB90DC-1879-4B22-883B-7444D1A858EC}"/>
              </a:ext>
            </a:extLst>
          </p:cNvPr>
          <p:cNvSpPr>
            <a:spLocks noGrp="1"/>
          </p:cNvSpPr>
          <p:nvPr>
            <p:ph sz="quarter" idx="13"/>
          </p:nvPr>
        </p:nvSpPr>
        <p:spPr>
          <a:xfrm>
            <a:off x="548640" y="2667000"/>
            <a:ext cx="10288693" cy="3660648"/>
          </a:xfrm>
        </p:spPr>
        <p:txBody>
          <a:bodyPr lIns="91440" rIns="9144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 name="Picture Placeholder 9">
            <a:extLst>
              <a:ext uri="{FF2B5EF4-FFF2-40B4-BE49-F238E27FC236}">
                <a16:creationId xmlns:a16="http://schemas.microsoft.com/office/drawing/2014/main" id="{B1F422E5-0916-42D9-AC79-50E4FC133F3D}"/>
              </a:ext>
              <a:ext uri="{C183D7F6-B498-43B3-948B-1728B52AA6E4}">
                <adec:decorative xmlns:adec="http://schemas.microsoft.com/office/drawing/2017/decorative" val="1"/>
              </a:ext>
            </a:extLst>
          </p:cNvPr>
          <p:cNvSpPr>
            <a:spLocks noGrp="1"/>
          </p:cNvSpPr>
          <p:nvPr>
            <p:ph type="pic" sz="quarter" idx="15" hasCustomPrompt="1"/>
          </p:nvPr>
        </p:nvSpPr>
        <p:spPr>
          <a:xfrm>
            <a:off x="0" y="0"/>
            <a:ext cx="8329286"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solidFill>
            <a:schemeClr val="bg1"/>
          </a:solidFill>
          <a:effectLst>
            <a:outerShdw blurRad="50800" dist="38100" dir="5400000" algn="t" rotWithShape="0">
              <a:prstClr val="black">
                <a:alpha val="40000"/>
              </a:prstClr>
            </a:outerShdw>
          </a:effectLst>
        </p:spPr>
        <p:txBody>
          <a:bodyPr wrap="square" anchor="ctr">
            <a:noAutofit/>
          </a:bodyPr>
          <a:lstStyle>
            <a:lvl1pPr marL="0" indent="0" algn="ctr">
              <a:buNone/>
              <a:defRPr sz="1600">
                <a:solidFill>
                  <a:schemeClr val="bg1">
                    <a:lumMod val="75000"/>
                  </a:schemeClr>
                </a:solidFill>
              </a:defRPr>
            </a:lvl1pPr>
          </a:lstStyle>
          <a:p>
            <a:r>
              <a:rPr lang="en-US" noProof="0" dirty="0"/>
              <a:t>Insert Image</a:t>
            </a:r>
          </a:p>
        </p:txBody>
      </p:sp>
      <p:sp>
        <p:nvSpPr>
          <p:cNvPr id="9" name="Slide Number Placeholder 5">
            <a:extLst>
              <a:ext uri="{FF2B5EF4-FFF2-40B4-BE49-F238E27FC236}">
                <a16:creationId xmlns:a16="http://schemas.microsoft.com/office/drawing/2014/main" id="{45C6DC5E-8B6E-4B1E-AC06-E294576FDDD1}"/>
              </a:ext>
            </a:extLst>
          </p:cNvPr>
          <p:cNvSpPr txBox="1">
            <a:spLocks/>
          </p:cNvSpPr>
          <p:nvPr userDrawn="1"/>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defPPr>
              <a:defRPr lang="en-US"/>
            </a:defPPr>
            <a:lvl1pPr marL="0" algn="ctr" defTabSz="457200" rtl="0" eaLnBrk="1" latinLnBrk="0" hangingPunct="1">
              <a:defRPr sz="1000" kern="1200">
                <a:solidFill>
                  <a:schemeClr val="tx1">
                    <a:lumMod val="95000"/>
                    <a:lumOff val="5000"/>
                  </a:schemeClr>
                </a:solidFill>
                <a:latin typeface="+mj-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FAB73BC-B049-4115-A692-8D63A059BFB8}" type="slidenum">
              <a:rPr lang="en-US" smtClean="0"/>
              <a:pPr/>
              <a:t>‹#›</a:t>
            </a:fld>
            <a:endParaRPr lang="en-US" dirty="0"/>
          </a:p>
        </p:txBody>
      </p:sp>
      <p:pic>
        <p:nvPicPr>
          <p:cNvPr id="12" name="Picture 11">
            <a:extLst>
              <a:ext uri="{FF2B5EF4-FFF2-40B4-BE49-F238E27FC236}">
                <a16:creationId xmlns:a16="http://schemas.microsoft.com/office/drawing/2014/main" id="{DF408351-E919-443D-87E8-16205664008D}"/>
              </a:ext>
            </a:extLst>
          </p:cNvPr>
          <p:cNvPicPr>
            <a:picLocks noChangeAspect="1"/>
          </p:cNvPicPr>
          <p:nvPr userDrawn="1"/>
        </p:nvPicPr>
        <p:blipFill>
          <a:blip r:embed="rId2"/>
          <a:stretch>
            <a:fillRect/>
          </a:stretch>
        </p:blipFill>
        <p:spPr>
          <a:xfrm>
            <a:off x="0" y="456612"/>
            <a:ext cx="1245973" cy="533988"/>
          </a:xfrm>
          <a:prstGeom prst="rect">
            <a:avLst/>
          </a:prstGeom>
        </p:spPr>
      </p:pic>
      <p:pic>
        <p:nvPicPr>
          <p:cNvPr id="13" name="Picture 2" descr="https://lh3.googleusercontent.com/proxy/fsjX45BWbJYrAv5fSY29LUnFRxlGxT-cW0EUZ2PaxQRal8F9QmjnJto56RB4_0vA35A-CNaA-bO4qVYVIiD9gU8rBr00RUbCX35bTzUMQ_5-aQaluoujodoVUttYH9bzIGhS">
            <a:extLst>
              <a:ext uri="{FF2B5EF4-FFF2-40B4-BE49-F238E27FC236}">
                <a16:creationId xmlns:a16="http://schemas.microsoft.com/office/drawing/2014/main" id="{D15DCA30-95B7-489E-845C-F39690F64DD2}"/>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997442" y="448284"/>
            <a:ext cx="2194558" cy="5486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2466477"/>
      </p:ext>
    </p:extLst>
  </p:cSld>
  <p:clrMapOvr>
    <a:masterClrMapping/>
  </p:clrMapOvr>
  <p:extLst>
    <p:ext uri="{DCECCB84-F9BA-43D5-87BE-67443E8EF086}">
      <p15:sldGuideLst xmlns:p15="http://schemas.microsoft.com/office/powerpoint/2012/main">
        <p15:guide id="1" orient="horz" pos="2160" userDrawn="1">
          <p15:clr>
            <a:srgbClr val="FBAE40"/>
          </p15:clr>
        </p15:guide>
        <p15:guide id="2" orient="horz" pos="72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Emphasis-Subtitle and Conten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548640" y="990600"/>
            <a:ext cx="10805160" cy="707886"/>
          </a:xfrm>
        </p:spPr>
        <p:txBody>
          <a:bodyPr anchor="t">
            <a:normAutofit/>
          </a:bodyPr>
          <a:lstStyle>
            <a:lvl1pPr>
              <a:lnSpc>
                <a:spcPct val="100000"/>
              </a:lnSpc>
              <a:defRPr sz="4000" b="0">
                <a:latin typeface="+mj-lt"/>
              </a:defRPr>
            </a:lvl1pPr>
          </a:lstStyle>
          <a:p>
            <a:r>
              <a:rPr lang="en-US" noProof="0"/>
              <a:t>Click to edit Master title style</a:t>
            </a:r>
          </a:p>
        </p:txBody>
      </p:sp>
      <p:sp>
        <p:nvSpPr>
          <p:cNvPr id="7" name="Content Placeholder 6">
            <a:extLst>
              <a:ext uri="{FF2B5EF4-FFF2-40B4-BE49-F238E27FC236}">
                <a16:creationId xmlns:a16="http://schemas.microsoft.com/office/drawing/2014/main" id="{35FB90DC-1879-4B22-883B-7444D1A858EC}"/>
              </a:ext>
            </a:extLst>
          </p:cNvPr>
          <p:cNvSpPr>
            <a:spLocks noGrp="1"/>
          </p:cNvSpPr>
          <p:nvPr>
            <p:ph sz="quarter" idx="13"/>
          </p:nvPr>
        </p:nvSpPr>
        <p:spPr>
          <a:xfrm>
            <a:off x="548640" y="2667000"/>
            <a:ext cx="10288693" cy="3660648"/>
          </a:xfrm>
        </p:spPr>
        <p:txBody>
          <a:bodyPr lIns="91440" rIns="9144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 name="Picture Placeholder 9">
            <a:extLst>
              <a:ext uri="{FF2B5EF4-FFF2-40B4-BE49-F238E27FC236}">
                <a16:creationId xmlns:a16="http://schemas.microsoft.com/office/drawing/2014/main" id="{B1F422E5-0916-42D9-AC79-50E4FC133F3D}"/>
              </a:ext>
              <a:ext uri="{C183D7F6-B498-43B3-948B-1728B52AA6E4}">
                <adec:decorative xmlns:adec="http://schemas.microsoft.com/office/drawing/2017/decorative" val="1"/>
              </a:ext>
            </a:extLst>
          </p:cNvPr>
          <p:cNvSpPr>
            <a:spLocks noGrp="1"/>
          </p:cNvSpPr>
          <p:nvPr>
            <p:ph type="pic" sz="quarter" idx="15" hasCustomPrompt="1"/>
          </p:nvPr>
        </p:nvSpPr>
        <p:spPr>
          <a:xfrm>
            <a:off x="0" y="0"/>
            <a:ext cx="8329286"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solidFill>
            <a:schemeClr val="bg1"/>
          </a:solidFill>
          <a:effectLst>
            <a:outerShdw blurRad="50800" dist="38100" dir="5400000" algn="t" rotWithShape="0">
              <a:prstClr val="black">
                <a:alpha val="40000"/>
              </a:prstClr>
            </a:outerShdw>
          </a:effectLst>
        </p:spPr>
        <p:txBody>
          <a:bodyPr wrap="square" anchor="ctr">
            <a:noAutofit/>
          </a:bodyPr>
          <a:lstStyle>
            <a:lvl1pPr marL="0" indent="0" algn="ctr">
              <a:buNone/>
              <a:defRPr sz="1600">
                <a:solidFill>
                  <a:schemeClr val="bg1">
                    <a:lumMod val="75000"/>
                  </a:schemeClr>
                </a:solidFill>
              </a:defRPr>
            </a:lvl1pPr>
          </a:lstStyle>
          <a:p>
            <a:r>
              <a:rPr lang="en-US" noProof="0" dirty="0"/>
              <a:t>Insert Image</a:t>
            </a:r>
          </a:p>
        </p:txBody>
      </p:sp>
      <p:sp>
        <p:nvSpPr>
          <p:cNvPr id="8" name="Text Placeholder 7">
            <a:extLst>
              <a:ext uri="{FF2B5EF4-FFF2-40B4-BE49-F238E27FC236}">
                <a16:creationId xmlns:a16="http://schemas.microsoft.com/office/drawing/2014/main" id="{4D8DAD49-E192-4934-8CF1-25E9CA66F761}"/>
              </a:ext>
            </a:extLst>
          </p:cNvPr>
          <p:cNvSpPr>
            <a:spLocks noGrp="1"/>
          </p:cNvSpPr>
          <p:nvPr>
            <p:ph type="body" sz="quarter" idx="16" hasCustomPrompt="1"/>
          </p:nvPr>
        </p:nvSpPr>
        <p:spPr>
          <a:xfrm>
            <a:off x="-1" y="1676400"/>
            <a:ext cx="10837333" cy="424732"/>
          </a:xfrm>
          <a:solidFill>
            <a:schemeClr val="accent1"/>
          </a:solidFill>
        </p:spPr>
        <p:txBody>
          <a:bodyPr wrap="square" lIns="640080" rIns="91440">
            <a:spAutoFit/>
          </a:bodyPr>
          <a:lstStyle>
            <a:lvl1pPr marL="0" indent="0">
              <a:buNone/>
              <a:defRPr sz="2400" b="0">
                <a:solidFill>
                  <a:schemeClr val="bg1"/>
                </a:solidFill>
              </a:defRPr>
            </a:lvl1pPr>
          </a:lstStyle>
          <a:p>
            <a:pPr lvl="0"/>
            <a:r>
              <a:rPr lang="en-US" noProof="0"/>
              <a:t>Add additional text </a:t>
            </a:r>
          </a:p>
        </p:txBody>
      </p:sp>
      <p:sp>
        <p:nvSpPr>
          <p:cNvPr id="9" name="Slide Number Placeholder 5">
            <a:extLst>
              <a:ext uri="{FF2B5EF4-FFF2-40B4-BE49-F238E27FC236}">
                <a16:creationId xmlns:a16="http://schemas.microsoft.com/office/drawing/2014/main" id="{110D7855-F905-4172-85D9-761655FE4902}"/>
              </a:ext>
            </a:extLst>
          </p:cNvPr>
          <p:cNvSpPr txBox="1">
            <a:spLocks/>
          </p:cNvSpPr>
          <p:nvPr userDrawn="1"/>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defPPr>
              <a:defRPr lang="en-US"/>
            </a:defPPr>
            <a:lvl1pPr marL="0" algn="ctr" defTabSz="457200" rtl="0" eaLnBrk="1" latinLnBrk="0" hangingPunct="1">
              <a:defRPr sz="1000" kern="1200">
                <a:solidFill>
                  <a:schemeClr val="tx1">
                    <a:lumMod val="95000"/>
                    <a:lumOff val="5000"/>
                  </a:schemeClr>
                </a:solidFill>
                <a:latin typeface="+mj-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FAB73BC-B049-4115-A692-8D63A059BFB8}" type="slidenum">
              <a:rPr lang="en-US" smtClean="0"/>
              <a:pPr/>
              <a:t>‹#›</a:t>
            </a:fld>
            <a:endParaRPr lang="en-US" dirty="0"/>
          </a:p>
        </p:txBody>
      </p:sp>
      <p:pic>
        <p:nvPicPr>
          <p:cNvPr id="12" name="Picture 11">
            <a:extLst>
              <a:ext uri="{FF2B5EF4-FFF2-40B4-BE49-F238E27FC236}">
                <a16:creationId xmlns:a16="http://schemas.microsoft.com/office/drawing/2014/main" id="{A4C8774F-45C2-4B7F-A95D-FA9D7B73D3A6}"/>
              </a:ext>
            </a:extLst>
          </p:cNvPr>
          <p:cNvPicPr>
            <a:picLocks noChangeAspect="1"/>
          </p:cNvPicPr>
          <p:nvPr userDrawn="1"/>
        </p:nvPicPr>
        <p:blipFill>
          <a:blip r:embed="rId2"/>
          <a:stretch>
            <a:fillRect/>
          </a:stretch>
        </p:blipFill>
        <p:spPr>
          <a:xfrm>
            <a:off x="0" y="456612"/>
            <a:ext cx="1245973" cy="533988"/>
          </a:xfrm>
          <a:prstGeom prst="rect">
            <a:avLst/>
          </a:prstGeom>
        </p:spPr>
      </p:pic>
      <p:pic>
        <p:nvPicPr>
          <p:cNvPr id="13" name="Picture 2" descr="https://lh3.googleusercontent.com/proxy/fsjX45BWbJYrAv5fSY29LUnFRxlGxT-cW0EUZ2PaxQRal8F9QmjnJto56RB4_0vA35A-CNaA-bO4qVYVIiD9gU8rBr00RUbCX35bTzUMQ_5-aQaluoujodoVUttYH9bzIGhS">
            <a:extLst>
              <a:ext uri="{FF2B5EF4-FFF2-40B4-BE49-F238E27FC236}">
                <a16:creationId xmlns:a16="http://schemas.microsoft.com/office/drawing/2014/main" id="{99897510-82D1-4926-98EB-A0D41C7D235A}"/>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997442" y="448284"/>
            <a:ext cx="2194558" cy="5486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5947646"/>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548640" y="990600"/>
            <a:ext cx="1080516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7" name="Content Placeholder 6">
            <a:extLst>
              <a:ext uri="{FF2B5EF4-FFF2-40B4-BE49-F238E27FC236}">
                <a16:creationId xmlns:a16="http://schemas.microsoft.com/office/drawing/2014/main" id="{35FB90DC-1879-4B22-883B-7444D1A858EC}"/>
              </a:ext>
            </a:extLst>
          </p:cNvPr>
          <p:cNvSpPr>
            <a:spLocks noGrp="1"/>
          </p:cNvSpPr>
          <p:nvPr>
            <p:ph sz="quarter" idx="13"/>
          </p:nvPr>
        </p:nvSpPr>
        <p:spPr>
          <a:xfrm>
            <a:off x="548640" y="2667000"/>
            <a:ext cx="10288693" cy="3660648"/>
          </a:xfrm>
        </p:spPr>
        <p:txBody>
          <a:bodyPr lIns="91440" rIns="9144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 name="Picture Placeholder 9">
            <a:extLst>
              <a:ext uri="{FF2B5EF4-FFF2-40B4-BE49-F238E27FC236}">
                <a16:creationId xmlns:a16="http://schemas.microsoft.com/office/drawing/2014/main" id="{B1F422E5-0916-42D9-AC79-50E4FC133F3D}"/>
              </a:ext>
              <a:ext uri="{C183D7F6-B498-43B3-948B-1728B52AA6E4}">
                <adec:decorative xmlns:adec="http://schemas.microsoft.com/office/drawing/2017/decorative" val="1"/>
              </a:ext>
            </a:extLst>
          </p:cNvPr>
          <p:cNvSpPr>
            <a:spLocks noGrp="1"/>
          </p:cNvSpPr>
          <p:nvPr>
            <p:ph type="pic" sz="quarter" idx="15" hasCustomPrompt="1"/>
          </p:nvPr>
        </p:nvSpPr>
        <p:spPr>
          <a:xfrm>
            <a:off x="0" y="0"/>
            <a:ext cx="8329286"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solidFill>
            <a:schemeClr val="bg1"/>
          </a:solidFill>
          <a:effectLst>
            <a:outerShdw blurRad="50800" dist="38100" dir="5400000" algn="t" rotWithShape="0">
              <a:prstClr val="black">
                <a:alpha val="40000"/>
              </a:prstClr>
            </a:outerShdw>
          </a:effectLst>
        </p:spPr>
        <p:txBody>
          <a:bodyPr wrap="square" anchor="ctr">
            <a:noAutofit/>
          </a:bodyPr>
          <a:lstStyle>
            <a:lvl1pPr marL="0" indent="0" algn="ctr">
              <a:buNone/>
              <a:defRPr sz="1600">
                <a:solidFill>
                  <a:schemeClr val="bg1">
                    <a:lumMod val="75000"/>
                  </a:schemeClr>
                </a:solidFill>
              </a:defRPr>
            </a:lvl1pPr>
          </a:lstStyle>
          <a:p>
            <a:r>
              <a:rPr lang="en-US" noProof="0" dirty="0"/>
              <a:t>Insert Image</a:t>
            </a:r>
          </a:p>
        </p:txBody>
      </p:sp>
      <p:sp>
        <p:nvSpPr>
          <p:cNvPr id="8" name="Text Placeholder 7">
            <a:extLst>
              <a:ext uri="{FF2B5EF4-FFF2-40B4-BE49-F238E27FC236}">
                <a16:creationId xmlns:a16="http://schemas.microsoft.com/office/drawing/2014/main" id="{4D8DAD49-E192-4934-8CF1-25E9CA66F761}"/>
              </a:ext>
            </a:extLst>
          </p:cNvPr>
          <p:cNvSpPr>
            <a:spLocks noGrp="1"/>
          </p:cNvSpPr>
          <p:nvPr>
            <p:ph type="body" sz="quarter" idx="16" hasCustomPrompt="1"/>
          </p:nvPr>
        </p:nvSpPr>
        <p:spPr>
          <a:xfrm>
            <a:off x="548640" y="1676400"/>
            <a:ext cx="10837333" cy="424732"/>
          </a:xfrm>
          <a:noFill/>
        </p:spPr>
        <p:txBody>
          <a:bodyPr wrap="square" lIns="91440" rIns="91440">
            <a:spAutoFit/>
          </a:bodyPr>
          <a:lstStyle>
            <a:lvl1pPr marL="0" indent="0">
              <a:buNone/>
              <a:defRPr sz="2400" b="0">
                <a:solidFill>
                  <a:schemeClr val="tx2"/>
                </a:solidFill>
              </a:defRPr>
            </a:lvl1pPr>
          </a:lstStyle>
          <a:p>
            <a:pPr lvl="0"/>
            <a:r>
              <a:rPr lang="en-US" noProof="0"/>
              <a:t>Add additional text </a:t>
            </a:r>
          </a:p>
        </p:txBody>
      </p:sp>
      <p:sp>
        <p:nvSpPr>
          <p:cNvPr id="3" name="Slide Number Placeholder 5">
            <a:extLst>
              <a:ext uri="{FF2B5EF4-FFF2-40B4-BE49-F238E27FC236}">
                <a16:creationId xmlns:a16="http://schemas.microsoft.com/office/drawing/2014/main" id="{D073BA09-65BC-4D9A-813C-9AE442611F37}"/>
              </a:ext>
            </a:extLst>
          </p:cNvPr>
          <p:cNvSpPr txBox="1">
            <a:spLocks/>
          </p:cNvSpPr>
          <p:nvPr userDrawn="1"/>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defPPr>
              <a:defRPr lang="en-US"/>
            </a:defPPr>
            <a:lvl1pPr marL="0" algn="ctr" defTabSz="457200" rtl="0" eaLnBrk="1" latinLnBrk="0" hangingPunct="1">
              <a:defRPr sz="1000" kern="1200">
                <a:solidFill>
                  <a:schemeClr val="tx1">
                    <a:lumMod val="95000"/>
                    <a:lumOff val="5000"/>
                  </a:schemeClr>
                </a:solidFill>
                <a:latin typeface="+mj-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FAB73BC-B049-4115-A692-8D63A059BFB8}" type="slidenum">
              <a:rPr lang="en-US" smtClean="0"/>
              <a:pPr/>
              <a:t>‹#›</a:t>
            </a:fld>
            <a:endParaRPr lang="en-US" dirty="0"/>
          </a:p>
        </p:txBody>
      </p:sp>
      <p:pic>
        <p:nvPicPr>
          <p:cNvPr id="14" name="Picture 13">
            <a:extLst>
              <a:ext uri="{FF2B5EF4-FFF2-40B4-BE49-F238E27FC236}">
                <a16:creationId xmlns:a16="http://schemas.microsoft.com/office/drawing/2014/main" id="{95D5E4F5-831A-469B-873F-3C351F3E4189}"/>
              </a:ext>
            </a:extLst>
          </p:cNvPr>
          <p:cNvPicPr>
            <a:picLocks noChangeAspect="1"/>
          </p:cNvPicPr>
          <p:nvPr userDrawn="1"/>
        </p:nvPicPr>
        <p:blipFill>
          <a:blip r:embed="rId2"/>
          <a:stretch>
            <a:fillRect/>
          </a:stretch>
        </p:blipFill>
        <p:spPr>
          <a:xfrm>
            <a:off x="0" y="456612"/>
            <a:ext cx="1245973" cy="533988"/>
          </a:xfrm>
          <a:prstGeom prst="rect">
            <a:avLst/>
          </a:prstGeom>
        </p:spPr>
      </p:pic>
      <p:pic>
        <p:nvPicPr>
          <p:cNvPr id="13" name="Picture 2" descr="https://lh3.googleusercontent.com/proxy/fsjX45BWbJYrAv5fSY29LUnFRxlGxT-cW0EUZ2PaxQRal8F9QmjnJto56RB4_0vA35A-CNaA-bO4qVYVIiD9gU8rBr00RUbCX35bTzUMQ_5-aQaluoujodoVUttYH9bzIGhS">
            <a:extLst>
              <a:ext uri="{FF2B5EF4-FFF2-40B4-BE49-F238E27FC236}">
                <a16:creationId xmlns:a16="http://schemas.microsoft.com/office/drawing/2014/main" id="{9E4243D4-825A-4907-A3C3-04F791282743}"/>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997442" y="448284"/>
            <a:ext cx="2194558" cy="5486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5529186"/>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ONLY_Blu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548640" y="990600"/>
            <a:ext cx="1080516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9" name="Freeform: Shape 8">
            <a:extLst>
              <a:ext uri="{FF2B5EF4-FFF2-40B4-BE49-F238E27FC236}">
                <a16:creationId xmlns:a16="http://schemas.microsoft.com/office/drawing/2014/main" id="{0CE973A6-10E7-4E33-AA8B-7240F9197012}"/>
              </a:ext>
              <a:ext uri="{C183D7F6-B498-43B3-948B-1728B52AA6E4}">
                <adec:decorative xmlns:adec="http://schemas.microsoft.com/office/drawing/2017/decorative" val="1"/>
              </a:ext>
            </a:extLst>
          </p:cNvPr>
          <p:cNvSpPr/>
          <p:nvPr userDrawn="1"/>
        </p:nvSpPr>
        <p:spPr>
          <a:xfrm>
            <a:off x="0" y="0"/>
            <a:ext cx="8329286"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Slide Number Placeholder 5">
            <a:extLst>
              <a:ext uri="{FF2B5EF4-FFF2-40B4-BE49-F238E27FC236}">
                <a16:creationId xmlns:a16="http://schemas.microsoft.com/office/drawing/2014/main" id="{AC32AA18-0E7D-4A36-8C41-81B0DD960F21}"/>
              </a:ext>
            </a:extLst>
          </p:cNvPr>
          <p:cNvSpPr txBox="1">
            <a:spLocks/>
          </p:cNvSpPr>
          <p:nvPr userDrawn="1"/>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defPPr>
              <a:defRPr lang="en-US"/>
            </a:defPPr>
            <a:lvl1pPr marL="0" algn="ctr" defTabSz="457200" rtl="0" eaLnBrk="1" latinLnBrk="0" hangingPunct="1">
              <a:defRPr sz="1000" kern="1200">
                <a:solidFill>
                  <a:schemeClr val="tx1">
                    <a:lumMod val="95000"/>
                    <a:lumOff val="5000"/>
                  </a:schemeClr>
                </a:solidFill>
                <a:latin typeface="+mj-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FAB73BC-B049-4115-A692-8D63A059BFB8}" type="slidenum">
              <a:rPr lang="en-US" smtClean="0"/>
              <a:pPr/>
              <a:t>‹#›</a:t>
            </a:fld>
            <a:endParaRPr lang="en-US" dirty="0"/>
          </a:p>
        </p:txBody>
      </p:sp>
      <p:pic>
        <p:nvPicPr>
          <p:cNvPr id="13" name="Picture 12">
            <a:extLst>
              <a:ext uri="{FF2B5EF4-FFF2-40B4-BE49-F238E27FC236}">
                <a16:creationId xmlns:a16="http://schemas.microsoft.com/office/drawing/2014/main" id="{20B03C24-BA34-4769-BDC7-4813363C0F81}"/>
              </a:ext>
            </a:extLst>
          </p:cNvPr>
          <p:cNvPicPr>
            <a:picLocks noChangeAspect="1"/>
          </p:cNvPicPr>
          <p:nvPr userDrawn="1"/>
        </p:nvPicPr>
        <p:blipFill>
          <a:blip r:embed="rId2"/>
          <a:stretch>
            <a:fillRect/>
          </a:stretch>
        </p:blipFill>
        <p:spPr>
          <a:xfrm>
            <a:off x="0" y="456612"/>
            <a:ext cx="1245973" cy="533988"/>
          </a:xfrm>
          <a:prstGeom prst="rect">
            <a:avLst/>
          </a:prstGeom>
        </p:spPr>
      </p:pic>
      <p:pic>
        <p:nvPicPr>
          <p:cNvPr id="12" name="Picture 2" descr="https://lh3.googleusercontent.com/proxy/fsjX45BWbJYrAv5fSY29LUnFRxlGxT-cW0EUZ2PaxQRal8F9QmjnJto56RB4_0vA35A-CNaA-bO4qVYVIiD9gU8rBr00RUbCX35bTzUMQ_5-aQaluoujodoVUttYH9bzIGhS">
            <a:extLst>
              <a:ext uri="{FF2B5EF4-FFF2-40B4-BE49-F238E27FC236}">
                <a16:creationId xmlns:a16="http://schemas.microsoft.com/office/drawing/2014/main" id="{D07E60CC-51AD-4410-9243-12154F6DC3CF}"/>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997442" y="448284"/>
            <a:ext cx="2194558" cy="5486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5425977"/>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_sea gree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548640" y="990600"/>
            <a:ext cx="1080516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9" name="Freeform: Shape 8">
            <a:extLst>
              <a:ext uri="{FF2B5EF4-FFF2-40B4-BE49-F238E27FC236}">
                <a16:creationId xmlns:a16="http://schemas.microsoft.com/office/drawing/2014/main" id="{0CE973A6-10E7-4E33-AA8B-7240F9197012}"/>
              </a:ext>
              <a:ext uri="{C183D7F6-B498-43B3-948B-1728B52AA6E4}">
                <adec:decorative xmlns:adec="http://schemas.microsoft.com/office/drawing/2017/decorative" val="1"/>
              </a:ext>
            </a:extLst>
          </p:cNvPr>
          <p:cNvSpPr/>
          <p:nvPr userDrawn="1"/>
        </p:nvSpPr>
        <p:spPr>
          <a:xfrm>
            <a:off x="0" y="0"/>
            <a:ext cx="8329286"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solidFill>
            <a:schemeClr val="accent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Slide Number Placeholder 5">
            <a:extLst>
              <a:ext uri="{FF2B5EF4-FFF2-40B4-BE49-F238E27FC236}">
                <a16:creationId xmlns:a16="http://schemas.microsoft.com/office/drawing/2014/main" id="{F8344022-58A0-4F4B-92DF-9BD81E7F71A0}"/>
              </a:ext>
            </a:extLst>
          </p:cNvPr>
          <p:cNvSpPr txBox="1">
            <a:spLocks/>
          </p:cNvSpPr>
          <p:nvPr userDrawn="1"/>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defPPr>
              <a:defRPr lang="en-US"/>
            </a:defPPr>
            <a:lvl1pPr marL="0" algn="ctr" defTabSz="457200" rtl="0" eaLnBrk="1" latinLnBrk="0" hangingPunct="1">
              <a:defRPr sz="1000" kern="1200">
                <a:solidFill>
                  <a:schemeClr val="tx1">
                    <a:lumMod val="95000"/>
                    <a:lumOff val="5000"/>
                  </a:schemeClr>
                </a:solidFill>
                <a:latin typeface="+mj-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FAB73BC-B049-4115-A692-8D63A059BFB8}" type="slidenum">
              <a:rPr lang="en-US" smtClean="0"/>
              <a:pPr/>
              <a:t>‹#›</a:t>
            </a:fld>
            <a:endParaRPr lang="en-US" dirty="0"/>
          </a:p>
        </p:txBody>
      </p:sp>
      <p:pic>
        <p:nvPicPr>
          <p:cNvPr id="13" name="Picture 12">
            <a:extLst>
              <a:ext uri="{FF2B5EF4-FFF2-40B4-BE49-F238E27FC236}">
                <a16:creationId xmlns:a16="http://schemas.microsoft.com/office/drawing/2014/main" id="{FC990519-323D-4E13-978B-FF1278CFF5D1}"/>
              </a:ext>
            </a:extLst>
          </p:cNvPr>
          <p:cNvPicPr>
            <a:picLocks noChangeAspect="1"/>
          </p:cNvPicPr>
          <p:nvPr userDrawn="1"/>
        </p:nvPicPr>
        <p:blipFill>
          <a:blip r:embed="rId2"/>
          <a:stretch>
            <a:fillRect/>
          </a:stretch>
        </p:blipFill>
        <p:spPr>
          <a:xfrm>
            <a:off x="0" y="456612"/>
            <a:ext cx="1245973" cy="533988"/>
          </a:xfrm>
          <a:prstGeom prst="rect">
            <a:avLst/>
          </a:prstGeom>
        </p:spPr>
      </p:pic>
      <p:pic>
        <p:nvPicPr>
          <p:cNvPr id="12" name="Picture 2" descr="https://lh3.googleusercontent.com/proxy/fsjX45BWbJYrAv5fSY29LUnFRxlGxT-cW0EUZ2PaxQRal8F9QmjnJto56RB4_0vA35A-CNaA-bO4qVYVIiD9gU8rBr00RUbCX35bTzUMQ_5-aQaluoujodoVUttYH9bzIGhS">
            <a:extLst>
              <a:ext uri="{FF2B5EF4-FFF2-40B4-BE49-F238E27FC236}">
                <a16:creationId xmlns:a16="http://schemas.microsoft.com/office/drawing/2014/main" id="{EBF521C3-7173-4CAF-87B5-730239596BCB}"/>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997442" y="448284"/>
            <a:ext cx="2194558" cy="5486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4886579"/>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ONLY_Orang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548640" y="990600"/>
            <a:ext cx="1080516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13" name="Slide Number Placeholder 5">
            <a:extLst>
              <a:ext uri="{FF2B5EF4-FFF2-40B4-BE49-F238E27FC236}">
                <a16:creationId xmlns:a16="http://schemas.microsoft.com/office/drawing/2014/main" id="{2DBF2FB3-2A18-4DFA-BE67-CBEB450840A4}"/>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
        <p:nvSpPr>
          <p:cNvPr id="9" name="Freeform: Shape 8">
            <a:extLst>
              <a:ext uri="{FF2B5EF4-FFF2-40B4-BE49-F238E27FC236}">
                <a16:creationId xmlns:a16="http://schemas.microsoft.com/office/drawing/2014/main" id="{0CE973A6-10E7-4E33-AA8B-7240F9197012}"/>
              </a:ext>
              <a:ext uri="{C183D7F6-B498-43B3-948B-1728B52AA6E4}">
                <adec:decorative xmlns:adec="http://schemas.microsoft.com/office/drawing/2017/decorative" val="1"/>
              </a:ext>
            </a:extLst>
          </p:cNvPr>
          <p:cNvSpPr/>
          <p:nvPr userDrawn="1"/>
        </p:nvSpPr>
        <p:spPr>
          <a:xfrm>
            <a:off x="0" y="0"/>
            <a:ext cx="8329286"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1814971853"/>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ONLY_Pink">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548640" y="990600"/>
            <a:ext cx="1080516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13" name="Slide Number Placeholder 5">
            <a:extLst>
              <a:ext uri="{FF2B5EF4-FFF2-40B4-BE49-F238E27FC236}">
                <a16:creationId xmlns:a16="http://schemas.microsoft.com/office/drawing/2014/main" id="{2DBF2FB3-2A18-4DFA-BE67-CBEB450840A4}"/>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
        <p:nvSpPr>
          <p:cNvPr id="9" name="Freeform: Shape 8">
            <a:extLst>
              <a:ext uri="{FF2B5EF4-FFF2-40B4-BE49-F238E27FC236}">
                <a16:creationId xmlns:a16="http://schemas.microsoft.com/office/drawing/2014/main" id="{0CE973A6-10E7-4E33-AA8B-7240F9197012}"/>
              </a:ext>
              <a:ext uri="{C183D7F6-B498-43B3-948B-1728B52AA6E4}">
                <adec:decorative xmlns:adec="http://schemas.microsoft.com/office/drawing/2017/decorative" val="1"/>
              </a:ext>
            </a:extLst>
          </p:cNvPr>
          <p:cNvSpPr/>
          <p:nvPr userDrawn="1"/>
        </p:nvSpPr>
        <p:spPr>
          <a:xfrm>
            <a:off x="0" y="0"/>
            <a:ext cx="8329286"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solidFill>
            <a:schemeClr val="accent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1832375406"/>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_Light Blu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548640" y="990600"/>
            <a:ext cx="1080516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13" name="Slide Number Placeholder 5">
            <a:extLst>
              <a:ext uri="{FF2B5EF4-FFF2-40B4-BE49-F238E27FC236}">
                <a16:creationId xmlns:a16="http://schemas.microsoft.com/office/drawing/2014/main" id="{2DBF2FB3-2A18-4DFA-BE67-CBEB450840A4}"/>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
        <p:nvSpPr>
          <p:cNvPr id="9" name="Freeform: Shape 8">
            <a:extLst>
              <a:ext uri="{FF2B5EF4-FFF2-40B4-BE49-F238E27FC236}">
                <a16:creationId xmlns:a16="http://schemas.microsoft.com/office/drawing/2014/main" id="{0CE973A6-10E7-4E33-AA8B-7240F9197012}"/>
              </a:ext>
              <a:ext uri="{C183D7F6-B498-43B3-948B-1728B52AA6E4}">
                <adec:decorative xmlns:adec="http://schemas.microsoft.com/office/drawing/2017/decorative" val="1"/>
              </a:ext>
            </a:extLst>
          </p:cNvPr>
          <p:cNvSpPr/>
          <p:nvPr userDrawn="1"/>
        </p:nvSpPr>
        <p:spPr>
          <a:xfrm>
            <a:off x="0" y="0"/>
            <a:ext cx="8329286"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solidFill>
            <a:schemeClr val="accent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2117665835"/>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ONLY_Grey">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548640" y="990600"/>
            <a:ext cx="1080516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13" name="Slide Number Placeholder 5">
            <a:extLst>
              <a:ext uri="{FF2B5EF4-FFF2-40B4-BE49-F238E27FC236}">
                <a16:creationId xmlns:a16="http://schemas.microsoft.com/office/drawing/2014/main" id="{2DBF2FB3-2A18-4DFA-BE67-CBEB450840A4}"/>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
        <p:nvSpPr>
          <p:cNvPr id="9" name="Freeform: Shape 8">
            <a:extLst>
              <a:ext uri="{FF2B5EF4-FFF2-40B4-BE49-F238E27FC236}">
                <a16:creationId xmlns:a16="http://schemas.microsoft.com/office/drawing/2014/main" id="{0CE973A6-10E7-4E33-AA8B-7240F9197012}"/>
              </a:ext>
              <a:ext uri="{C183D7F6-B498-43B3-948B-1728B52AA6E4}">
                <adec:decorative xmlns:adec="http://schemas.microsoft.com/office/drawing/2017/decorative" val="1"/>
              </a:ext>
            </a:extLst>
          </p:cNvPr>
          <p:cNvSpPr/>
          <p:nvPr userDrawn="1"/>
        </p:nvSpPr>
        <p:spPr>
          <a:xfrm>
            <a:off x="0" y="0"/>
            <a:ext cx="8329286"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solidFill>
            <a:schemeClr val="bg2">
              <a:lumMod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3853620884"/>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ONLY_Blue_Triangle patch 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605BCA9F-FC20-461D-9118-7EC2AC28D050}"/>
              </a:ext>
              <a:ext uri="{C183D7F6-B498-43B3-948B-1728B52AA6E4}">
                <adec:decorative xmlns:adec="http://schemas.microsoft.com/office/drawing/2017/decorative" val="1"/>
              </a:ext>
            </a:extLst>
          </p:cNvPr>
          <p:cNvSpPr/>
          <p:nvPr userDrawn="1"/>
        </p:nvSpPr>
        <p:spPr>
          <a:xfrm>
            <a:off x="3175958" y="0"/>
            <a:ext cx="9016043" cy="6858000"/>
          </a:xfrm>
          <a:custGeom>
            <a:avLst/>
            <a:gdLst>
              <a:gd name="connsiteX0" fmla="*/ 5153328 w 9016043"/>
              <a:gd name="connsiteY0" fmla="*/ 0 h 6858000"/>
              <a:gd name="connsiteX1" fmla="*/ 9016043 w 9016043"/>
              <a:gd name="connsiteY1" fmla="*/ 0 h 6858000"/>
              <a:gd name="connsiteX2" fmla="*/ 9016043 w 9016043"/>
              <a:gd name="connsiteY2" fmla="*/ 6858000 h 6858000"/>
              <a:gd name="connsiteX3" fmla="*/ 0 w 9016043"/>
              <a:gd name="connsiteY3" fmla="*/ 6858000 h 6858000"/>
              <a:gd name="connsiteX4" fmla="*/ 5153328 w 9016043"/>
              <a:gd name="connsiteY4" fmla="*/ 68183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16043" h="6858000">
                <a:moveTo>
                  <a:pt x="5153328" y="0"/>
                </a:moveTo>
                <a:lnTo>
                  <a:pt x="9016043" y="0"/>
                </a:lnTo>
                <a:lnTo>
                  <a:pt x="9016043" y="6858000"/>
                </a:lnTo>
                <a:lnTo>
                  <a:pt x="0" y="6858000"/>
                </a:lnTo>
                <a:lnTo>
                  <a:pt x="5153328" y="68183"/>
                </a:lnTo>
                <a:close/>
              </a:path>
            </a:pathLst>
          </a:cu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noProof="0" dirty="0"/>
          </a:p>
        </p:txBody>
      </p:sp>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548640" y="990600"/>
            <a:ext cx="1080516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13" name="Slide Number Placeholder 5">
            <a:extLst>
              <a:ext uri="{FF2B5EF4-FFF2-40B4-BE49-F238E27FC236}">
                <a16:creationId xmlns:a16="http://schemas.microsoft.com/office/drawing/2014/main" id="{2DBF2FB3-2A18-4DFA-BE67-CBEB450840A4}"/>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
        <p:nvSpPr>
          <p:cNvPr id="9" name="Freeform: Shape 8">
            <a:extLst>
              <a:ext uri="{FF2B5EF4-FFF2-40B4-BE49-F238E27FC236}">
                <a16:creationId xmlns:a16="http://schemas.microsoft.com/office/drawing/2014/main" id="{0CE973A6-10E7-4E33-AA8B-7240F9197012}"/>
              </a:ext>
              <a:ext uri="{C183D7F6-B498-43B3-948B-1728B52AA6E4}">
                <adec:decorative xmlns:adec="http://schemas.microsoft.com/office/drawing/2017/decorative" val="1"/>
              </a:ext>
            </a:extLst>
          </p:cNvPr>
          <p:cNvSpPr/>
          <p:nvPr userDrawn="1"/>
        </p:nvSpPr>
        <p:spPr>
          <a:xfrm>
            <a:off x="0" y="0"/>
            <a:ext cx="8329286"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10" name="Picture 9">
            <a:extLst>
              <a:ext uri="{FF2B5EF4-FFF2-40B4-BE49-F238E27FC236}">
                <a16:creationId xmlns:a16="http://schemas.microsoft.com/office/drawing/2014/main" id="{8DCEFB04-DBAA-4B73-947B-07EBAA8ABBB7}"/>
              </a:ext>
            </a:extLst>
          </p:cNvPr>
          <p:cNvPicPr>
            <a:picLocks noChangeAspect="1"/>
          </p:cNvPicPr>
          <p:nvPr userDrawn="1"/>
        </p:nvPicPr>
        <p:blipFill>
          <a:blip r:embed="rId2"/>
          <a:stretch>
            <a:fillRect/>
          </a:stretch>
        </p:blipFill>
        <p:spPr>
          <a:xfrm>
            <a:off x="11182447" y="441960"/>
            <a:ext cx="1046585" cy="548640"/>
          </a:xfrm>
          <a:prstGeom prst="rect">
            <a:avLst/>
          </a:prstGeom>
        </p:spPr>
      </p:pic>
      <p:pic>
        <p:nvPicPr>
          <p:cNvPr id="14" name="Picture 13">
            <a:extLst>
              <a:ext uri="{FF2B5EF4-FFF2-40B4-BE49-F238E27FC236}">
                <a16:creationId xmlns:a16="http://schemas.microsoft.com/office/drawing/2014/main" id="{939AAD0A-62F4-45A0-8567-14CB4E0E1B64}"/>
              </a:ext>
            </a:extLst>
          </p:cNvPr>
          <p:cNvPicPr>
            <a:picLocks noChangeAspect="1"/>
          </p:cNvPicPr>
          <p:nvPr userDrawn="1"/>
        </p:nvPicPr>
        <p:blipFill>
          <a:blip r:embed="rId3"/>
          <a:stretch>
            <a:fillRect/>
          </a:stretch>
        </p:blipFill>
        <p:spPr>
          <a:xfrm>
            <a:off x="0" y="456612"/>
            <a:ext cx="1245973" cy="533988"/>
          </a:xfrm>
          <a:prstGeom prst="rect">
            <a:avLst/>
          </a:prstGeom>
        </p:spPr>
      </p:pic>
    </p:spTree>
    <p:extLst>
      <p:ext uri="{BB962C8B-B14F-4D97-AF65-F5344CB8AC3E}">
        <p14:creationId xmlns:p14="http://schemas.microsoft.com/office/powerpoint/2010/main" val="704092513"/>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Subtitle Content and Imag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548640" y="990600"/>
            <a:ext cx="1080516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7" name="Content Placeholder 6">
            <a:extLst>
              <a:ext uri="{FF2B5EF4-FFF2-40B4-BE49-F238E27FC236}">
                <a16:creationId xmlns:a16="http://schemas.microsoft.com/office/drawing/2014/main" id="{35FB90DC-1879-4B22-883B-7444D1A858EC}"/>
              </a:ext>
            </a:extLst>
          </p:cNvPr>
          <p:cNvSpPr>
            <a:spLocks noGrp="1"/>
          </p:cNvSpPr>
          <p:nvPr>
            <p:ph sz="quarter" idx="13"/>
          </p:nvPr>
        </p:nvSpPr>
        <p:spPr>
          <a:xfrm>
            <a:off x="548641" y="2667000"/>
            <a:ext cx="5775960" cy="3660648"/>
          </a:xfrm>
        </p:spPr>
        <p:txBody>
          <a:bodyPr lIns="91440" rIns="9144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 name="Picture Placeholder 9">
            <a:extLst>
              <a:ext uri="{FF2B5EF4-FFF2-40B4-BE49-F238E27FC236}">
                <a16:creationId xmlns:a16="http://schemas.microsoft.com/office/drawing/2014/main" id="{B1F422E5-0916-42D9-AC79-50E4FC133F3D}"/>
              </a:ext>
              <a:ext uri="{C183D7F6-B498-43B3-948B-1728B52AA6E4}">
                <adec:decorative xmlns:adec="http://schemas.microsoft.com/office/drawing/2017/decorative" val="1"/>
              </a:ext>
            </a:extLst>
          </p:cNvPr>
          <p:cNvSpPr>
            <a:spLocks noGrp="1"/>
          </p:cNvSpPr>
          <p:nvPr>
            <p:ph type="pic" sz="quarter" idx="15" hasCustomPrompt="1"/>
          </p:nvPr>
        </p:nvSpPr>
        <p:spPr>
          <a:xfrm>
            <a:off x="0" y="0"/>
            <a:ext cx="8329286"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solidFill>
            <a:schemeClr val="bg1"/>
          </a:solidFill>
          <a:effectLst>
            <a:outerShdw blurRad="50800" dist="38100" dir="5400000" algn="t" rotWithShape="0">
              <a:prstClr val="black">
                <a:alpha val="40000"/>
              </a:prstClr>
            </a:outerShdw>
          </a:effectLst>
        </p:spPr>
        <p:txBody>
          <a:bodyPr wrap="square" anchor="ctr">
            <a:noAutofit/>
          </a:bodyPr>
          <a:lstStyle>
            <a:lvl1pPr marL="0" indent="0" algn="ctr">
              <a:buNone/>
              <a:defRPr sz="1600">
                <a:solidFill>
                  <a:schemeClr val="bg1">
                    <a:lumMod val="75000"/>
                  </a:schemeClr>
                </a:solidFill>
              </a:defRPr>
            </a:lvl1pPr>
          </a:lstStyle>
          <a:p>
            <a:r>
              <a:rPr lang="en-US" noProof="0" dirty="0"/>
              <a:t>Insert Image</a:t>
            </a:r>
          </a:p>
        </p:txBody>
      </p:sp>
      <p:sp>
        <p:nvSpPr>
          <p:cNvPr id="8" name="Text Placeholder 7">
            <a:extLst>
              <a:ext uri="{FF2B5EF4-FFF2-40B4-BE49-F238E27FC236}">
                <a16:creationId xmlns:a16="http://schemas.microsoft.com/office/drawing/2014/main" id="{4D8DAD49-E192-4934-8CF1-25E9CA66F761}"/>
              </a:ext>
            </a:extLst>
          </p:cNvPr>
          <p:cNvSpPr>
            <a:spLocks noGrp="1"/>
          </p:cNvSpPr>
          <p:nvPr>
            <p:ph type="body" sz="quarter" idx="16" hasCustomPrompt="1"/>
          </p:nvPr>
        </p:nvSpPr>
        <p:spPr>
          <a:xfrm>
            <a:off x="548640" y="1676400"/>
            <a:ext cx="10837333" cy="424732"/>
          </a:xfrm>
          <a:noFill/>
        </p:spPr>
        <p:txBody>
          <a:bodyPr wrap="square" lIns="91440" rIns="91440">
            <a:spAutoFit/>
          </a:bodyPr>
          <a:lstStyle>
            <a:lvl1pPr marL="0" indent="0">
              <a:buNone/>
              <a:defRPr sz="2400" b="0">
                <a:solidFill>
                  <a:schemeClr val="tx2"/>
                </a:solidFill>
              </a:defRPr>
            </a:lvl1pPr>
          </a:lstStyle>
          <a:p>
            <a:pPr lvl="0"/>
            <a:r>
              <a:rPr lang="en-US" noProof="0"/>
              <a:t>Add additional text </a:t>
            </a:r>
          </a:p>
        </p:txBody>
      </p:sp>
      <p:sp>
        <p:nvSpPr>
          <p:cNvPr id="9" name="Picture Placeholder 8">
            <a:extLst>
              <a:ext uri="{FF2B5EF4-FFF2-40B4-BE49-F238E27FC236}">
                <a16:creationId xmlns:a16="http://schemas.microsoft.com/office/drawing/2014/main" id="{17C4BA0D-DEC0-450E-8F4D-B0E6D2D7D0C3}"/>
              </a:ext>
            </a:extLst>
          </p:cNvPr>
          <p:cNvSpPr>
            <a:spLocks noGrp="1"/>
          </p:cNvSpPr>
          <p:nvPr>
            <p:ph type="pic" sz="quarter" idx="17" hasCustomPrompt="1"/>
          </p:nvPr>
        </p:nvSpPr>
        <p:spPr>
          <a:xfrm>
            <a:off x="6629399" y="2667000"/>
            <a:ext cx="5013959" cy="3660775"/>
          </a:xfrm>
        </p:spPr>
        <p:txBody>
          <a:bodyPr anchor="ctr"/>
          <a:lstStyle>
            <a:lvl1pPr marL="0" indent="0" algn="ctr">
              <a:buNone/>
              <a:defRPr>
                <a:solidFill>
                  <a:schemeClr val="bg1">
                    <a:lumMod val="50000"/>
                  </a:schemeClr>
                </a:solidFill>
              </a:defRPr>
            </a:lvl1pPr>
          </a:lstStyle>
          <a:p>
            <a:r>
              <a:rPr lang="en-US" noProof="0" dirty="0"/>
              <a:t>Insert Image</a:t>
            </a:r>
          </a:p>
        </p:txBody>
      </p:sp>
      <p:sp>
        <p:nvSpPr>
          <p:cNvPr id="12" name="Slide Number Placeholder 5">
            <a:extLst>
              <a:ext uri="{FF2B5EF4-FFF2-40B4-BE49-F238E27FC236}">
                <a16:creationId xmlns:a16="http://schemas.microsoft.com/office/drawing/2014/main" id="{AFC863BA-29FD-47F9-AEAA-AF7F55F3FE77}"/>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Tree>
    <p:extLst>
      <p:ext uri="{BB962C8B-B14F-4D97-AF65-F5344CB8AC3E}">
        <p14:creationId xmlns:p14="http://schemas.microsoft.com/office/powerpoint/2010/main" val="2142137778"/>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Subtitle Content and Image_Top shape bar">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548640" y="990600"/>
            <a:ext cx="1080516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7" name="Content Placeholder 6">
            <a:extLst>
              <a:ext uri="{FF2B5EF4-FFF2-40B4-BE49-F238E27FC236}">
                <a16:creationId xmlns:a16="http://schemas.microsoft.com/office/drawing/2014/main" id="{35FB90DC-1879-4B22-883B-7444D1A858EC}"/>
              </a:ext>
            </a:extLst>
          </p:cNvPr>
          <p:cNvSpPr>
            <a:spLocks noGrp="1"/>
          </p:cNvSpPr>
          <p:nvPr>
            <p:ph sz="quarter" idx="13"/>
          </p:nvPr>
        </p:nvSpPr>
        <p:spPr>
          <a:xfrm>
            <a:off x="548641" y="2667000"/>
            <a:ext cx="5775960" cy="3660648"/>
          </a:xfrm>
        </p:spPr>
        <p:txBody>
          <a:bodyPr lIns="91440" rIns="9144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 name="Text Placeholder 7">
            <a:extLst>
              <a:ext uri="{FF2B5EF4-FFF2-40B4-BE49-F238E27FC236}">
                <a16:creationId xmlns:a16="http://schemas.microsoft.com/office/drawing/2014/main" id="{4D8DAD49-E192-4934-8CF1-25E9CA66F761}"/>
              </a:ext>
            </a:extLst>
          </p:cNvPr>
          <p:cNvSpPr>
            <a:spLocks noGrp="1"/>
          </p:cNvSpPr>
          <p:nvPr>
            <p:ph type="body" sz="quarter" idx="16" hasCustomPrompt="1"/>
          </p:nvPr>
        </p:nvSpPr>
        <p:spPr>
          <a:xfrm>
            <a:off x="548640" y="1676400"/>
            <a:ext cx="10837333" cy="424732"/>
          </a:xfrm>
          <a:noFill/>
        </p:spPr>
        <p:txBody>
          <a:bodyPr wrap="square" lIns="91440" rIns="91440">
            <a:spAutoFit/>
          </a:bodyPr>
          <a:lstStyle>
            <a:lvl1pPr marL="0" indent="0">
              <a:buNone/>
              <a:defRPr sz="2400" b="0">
                <a:solidFill>
                  <a:schemeClr val="tx2"/>
                </a:solidFill>
              </a:defRPr>
            </a:lvl1pPr>
          </a:lstStyle>
          <a:p>
            <a:pPr lvl="0"/>
            <a:r>
              <a:rPr lang="en-US" noProof="0"/>
              <a:t>Add additional text </a:t>
            </a:r>
          </a:p>
        </p:txBody>
      </p:sp>
      <p:sp>
        <p:nvSpPr>
          <p:cNvPr id="9" name="Picture Placeholder 8">
            <a:extLst>
              <a:ext uri="{FF2B5EF4-FFF2-40B4-BE49-F238E27FC236}">
                <a16:creationId xmlns:a16="http://schemas.microsoft.com/office/drawing/2014/main" id="{17C4BA0D-DEC0-450E-8F4D-B0E6D2D7D0C3}"/>
              </a:ext>
            </a:extLst>
          </p:cNvPr>
          <p:cNvSpPr>
            <a:spLocks noGrp="1"/>
          </p:cNvSpPr>
          <p:nvPr>
            <p:ph type="pic" sz="quarter" idx="17" hasCustomPrompt="1"/>
          </p:nvPr>
        </p:nvSpPr>
        <p:spPr>
          <a:xfrm>
            <a:off x="6629399" y="2667000"/>
            <a:ext cx="5013959" cy="3660775"/>
          </a:xfrm>
        </p:spPr>
        <p:txBody>
          <a:bodyPr anchor="ctr"/>
          <a:lstStyle>
            <a:lvl1pPr marL="0" indent="0" algn="ctr">
              <a:buNone/>
              <a:defRPr>
                <a:solidFill>
                  <a:schemeClr val="bg1">
                    <a:lumMod val="50000"/>
                  </a:schemeClr>
                </a:solidFill>
              </a:defRPr>
            </a:lvl1pPr>
          </a:lstStyle>
          <a:p>
            <a:r>
              <a:rPr lang="en-US" noProof="0" dirty="0"/>
              <a:t>Insert Image</a:t>
            </a:r>
          </a:p>
        </p:txBody>
      </p:sp>
      <p:sp>
        <p:nvSpPr>
          <p:cNvPr id="13" name="Slide Number Placeholder 5">
            <a:extLst>
              <a:ext uri="{FF2B5EF4-FFF2-40B4-BE49-F238E27FC236}">
                <a16:creationId xmlns:a16="http://schemas.microsoft.com/office/drawing/2014/main" id="{F0DFCDA8-8339-4CCA-ACB4-BDFF67AFF4DA}"/>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Tree>
    <p:extLst>
      <p:ext uri="{BB962C8B-B14F-4D97-AF65-F5344CB8AC3E}">
        <p14:creationId xmlns:p14="http://schemas.microsoft.com/office/powerpoint/2010/main" val="3433771035"/>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ubtitle Content and Image_Top shape white bar">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17C4BA0D-DEC0-450E-8F4D-B0E6D2D7D0C3}"/>
              </a:ext>
              <a:ext uri="{C183D7F6-B498-43B3-948B-1728B52AA6E4}">
                <adec:decorative xmlns:adec="http://schemas.microsoft.com/office/drawing/2017/decorative" val="1"/>
              </a:ext>
            </a:extLst>
          </p:cNvPr>
          <p:cNvSpPr>
            <a:spLocks noGrp="1"/>
          </p:cNvSpPr>
          <p:nvPr>
            <p:ph type="pic" sz="quarter" idx="17" hasCustomPrompt="1"/>
          </p:nvPr>
        </p:nvSpPr>
        <p:spPr>
          <a:xfrm>
            <a:off x="5334001" y="112976"/>
            <a:ext cx="6858000" cy="6745024"/>
          </a:xfrm>
        </p:spPr>
        <p:txBody>
          <a:bodyPr anchor="ctr"/>
          <a:lstStyle>
            <a:lvl1pPr marL="0" indent="0" algn="ctr">
              <a:buNone/>
              <a:defRPr>
                <a:solidFill>
                  <a:schemeClr val="bg1">
                    <a:lumMod val="50000"/>
                  </a:schemeClr>
                </a:solidFill>
              </a:defRPr>
            </a:lvl1pPr>
          </a:lstStyle>
          <a:p>
            <a:r>
              <a:rPr lang="en-US" noProof="0" dirty="0"/>
              <a:t>Insert Image</a:t>
            </a:r>
          </a:p>
        </p:txBody>
      </p:sp>
      <p:sp>
        <p:nvSpPr>
          <p:cNvPr id="12" name="Text Placeholder 16">
            <a:extLst>
              <a:ext uri="{FF2B5EF4-FFF2-40B4-BE49-F238E27FC236}">
                <a16:creationId xmlns:a16="http://schemas.microsoft.com/office/drawing/2014/main" id="{E59725C5-1168-4A5F-B420-8E0562019687}"/>
              </a:ext>
            </a:extLst>
          </p:cNvPr>
          <p:cNvSpPr>
            <a:spLocks noGrp="1"/>
          </p:cNvSpPr>
          <p:nvPr>
            <p:ph type="body" sz="quarter" idx="19" hasCustomPrompt="1"/>
          </p:nvPr>
        </p:nvSpPr>
        <p:spPr>
          <a:xfrm rot="5400000">
            <a:off x="5238089" y="208890"/>
            <a:ext cx="6745024" cy="6553200"/>
          </a:xfrm>
          <a:gradFill flip="none" rotWithShape="1">
            <a:gsLst>
              <a:gs pos="0">
                <a:schemeClr val="bg1"/>
              </a:gs>
              <a:gs pos="82000">
                <a:schemeClr val="bg1">
                  <a:alpha val="0"/>
                </a:schemeClr>
              </a:gs>
            </a:gsLst>
            <a:lin ang="16200000" scaled="1"/>
            <a:tileRect/>
          </a:gradFill>
          <a:effectLst/>
        </p:spPr>
        <p:txBody>
          <a:bodyPr/>
          <a:lstStyle>
            <a:lvl1pPr marL="0" indent="0">
              <a:buNone/>
              <a:defRPr>
                <a:solidFill>
                  <a:schemeClr val="tx1">
                    <a:alpha val="0"/>
                  </a:schemeClr>
                </a:solidFill>
              </a:defRPr>
            </a:lvl1pPr>
          </a:lstStyle>
          <a:p>
            <a:pPr lvl="0"/>
            <a:r>
              <a:rPr lang="en-US" noProof="0"/>
              <a:t>I</a:t>
            </a:r>
          </a:p>
        </p:txBody>
      </p:sp>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548640" y="990600"/>
            <a:ext cx="1080516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7" name="Content Placeholder 6">
            <a:extLst>
              <a:ext uri="{FF2B5EF4-FFF2-40B4-BE49-F238E27FC236}">
                <a16:creationId xmlns:a16="http://schemas.microsoft.com/office/drawing/2014/main" id="{35FB90DC-1879-4B22-883B-7444D1A858EC}"/>
              </a:ext>
            </a:extLst>
          </p:cNvPr>
          <p:cNvSpPr>
            <a:spLocks noGrp="1"/>
          </p:cNvSpPr>
          <p:nvPr>
            <p:ph sz="quarter" idx="13"/>
          </p:nvPr>
        </p:nvSpPr>
        <p:spPr>
          <a:xfrm>
            <a:off x="548641" y="2667000"/>
            <a:ext cx="5775960" cy="3660648"/>
          </a:xfrm>
        </p:spPr>
        <p:txBody>
          <a:bodyPr lIns="91440" rIns="9144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 name="Text Placeholder 7">
            <a:extLst>
              <a:ext uri="{FF2B5EF4-FFF2-40B4-BE49-F238E27FC236}">
                <a16:creationId xmlns:a16="http://schemas.microsoft.com/office/drawing/2014/main" id="{4D8DAD49-E192-4934-8CF1-25E9CA66F761}"/>
              </a:ext>
            </a:extLst>
          </p:cNvPr>
          <p:cNvSpPr>
            <a:spLocks noGrp="1"/>
          </p:cNvSpPr>
          <p:nvPr>
            <p:ph type="body" sz="quarter" idx="16" hasCustomPrompt="1"/>
          </p:nvPr>
        </p:nvSpPr>
        <p:spPr>
          <a:xfrm>
            <a:off x="548640" y="1676400"/>
            <a:ext cx="10837333" cy="424732"/>
          </a:xfrm>
          <a:noFill/>
        </p:spPr>
        <p:txBody>
          <a:bodyPr wrap="square" lIns="91440" rIns="91440">
            <a:spAutoFit/>
          </a:bodyPr>
          <a:lstStyle>
            <a:lvl1pPr marL="0" indent="0">
              <a:buNone/>
              <a:defRPr sz="2400" b="0">
                <a:solidFill>
                  <a:schemeClr val="tx2"/>
                </a:solidFill>
              </a:defRPr>
            </a:lvl1pPr>
          </a:lstStyle>
          <a:p>
            <a:pPr lvl="0"/>
            <a:r>
              <a:rPr lang="en-US" noProof="0"/>
              <a:t>Add additional text </a:t>
            </a:r>
          </a:p>
        </p:txBody>
      </p:sp>
      <p:sp>
        <p:nvSpPr>
          <p:cNvPr id="16" name="Slide Number Placeholder 5">
            <a:extLst>
              <a:ext uri="{FF2B5EF4-FFF2-40B4-BE49-F238E27FC236}">
                <a16:creationId xmlns:a16="http://schemas.microsoft.com/office/drawing/2014/main" id="{7532AFA8-ADE4-4C3E-AF0A-235C724999FF}"/>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Tree>
    <p:extLst>
      <p:ext uri="{BB962C8B-B14F-4D97-AF65-F5344CB8AC3E}">
        <p14:creationId xmlns:p14="http://schemas.microsoft.com/office/powerpoint/2010/main" val="747721153"/>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guide id="3" pos="432"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Subtitle Content and half horizontal Image_Top shape bar">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17C4BA0D-DEC0-450E-8F4D-B0E6D2D7D0C3}"/>
              </a:ext>
              <a:ext uri="{C183D7F6-B498-43B3-948B-1728B52AA6E4}">
                <adec:decorative xmlns:adec="http://schemas.microsoft.com/office/drawing/2017/decorative" val="1"/>
              </a:ext>
            </a:extLst>
          </p:cNvPr>
          <p:cNvSpPr>
            <a:spLocks noGrp="1"/>
          </p:cNvSpPr>
          <p:nvPr>
            <p:ph type="pic" sz="quarter" idx="17" hasCustomPrompt="1"/>
          </p:nvPr>
        </p:nvSpPr>
        <p:spPr>
          <a:xfrm>
            <a:off x="548641" y="2667001"/>
            <a:ext cx="11094718" cy="1757126"/>
          </a:xfrm>
        </p:spPr>
        <p:txBody>
          <a:bodyPr anchor="ctr"/>
          <a:lstStyle>
            <a:lvl1pPr marL="0" indent="0" algn="ctr">
              <a:buNone/>
              <a:defRPr>
                <a:solidFill>
                  <a:schemeClr val="bg1">
                    <a:lumMod val="50000"/>
                  </a:schemeClr>
                </a:solidFill>
              </a:defRPr>
            </a:lvl1pPr>
          </a:lstStyle>
          <a:p>
            <a:r>
              <a:rPr lang="en-US" noProof="0" dirty="0"/>
              <a:t>Insert Image</a:t>
            </a:r>
          </a:p>
        </p:txBody>
      </p:sp>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548640" y="990600"/>
            <a:ext cx="1080516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7" name="Content Placeholder 6">
            <a:extLst>
              <a:ext uri="{FF2B5EF4-FFF2-40B4-BE49-F238E27FC236}">
                <a16:creationId xmlns:a16="http://schemas.microsoft.com/office/drawing/2014/main" id="{35FB90DC-1879-4B22-883B-7444D1A858EC}"/>
              </a:ext>
            </a:extLst>
          </p:cNvPr>
          <p:cNvSpPr>
            <a:spLocks noGrp="1"/>
          </p:cNvSpPr>
          <p:nvPr>
            <p:ph sz="quarter" idx="13"/>
          </p:nvPr>
        </p:nvSpPr>
        <p:spPr>
          <a:xfrm>
            <a:off x="548640" y="4709677"/>
            <a:ext cx="11094717" cy="1500876"/>
          </a:xfrm>
        </p:spPr>
        <p:txBody>
          <a:bodyPr lIns="91440" rIns="9144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 name="Text Placeholder 7">
            <a:extLst>
              <a:ext uri="{FF2B5EF4-FFF2-40B4-BE49-F238E27FC236}">
                <a16:creationId xmlns:a16="http://schemas.microsoft.com/office/drawing/2014/main" id="{4D8DAD49-E192-4934-8CF1-25E9CA66F761}"/>
              </a:ext>
            </a:extLst>
          </p:cNvPr>
          <p:cNvSpPr>
            <a:spLocks noGrp="1"/>
          </p:cNvSpPr>
          <p:nvPr>
            <p:ph type="body" sz="quarter" idx="16" hasCustomPrompt="1"/>
          </p:nvPr>
        </p:nvSpPr>
        <p:spPr>
          <a:xfrm>
            <a:off x="548640" y="1676400"/>
            <a:ext cx="10837333" cy="424732"/>
          </a:xfrm>
          <a:noFill/>
        </p:spPr>
        <p:txBody>
          <a:bodyPr wrap="square" lIns="91440" rIns="91440">
            <a:spAutoFit/>
          </a:bodyPr>
          <a:lstStyle>
            <a:lvl1pPr marL="0" indent="0">
              <a:buNone/>
              <a:defRPr sz="2400" b="0">
                <a:solidFill>
                  <a:schemeClr val="tx2"/>
                </a:solidFill>
              </a:defRPr>
            </a:lvl1pPr>
          </a:lstStyle>
          <a:p>
            <a:pPr lvl="0"/>
            <a:r>
              <a:rPr lang="en-US" noProof="0"/>
              <a:t>Add additional text </a:t>
            </a:r>
          </a:p>
        </p:txBody>
      </p:sp>
      <p:sp>
        <p:nvSpPr>
          <p:cNvPr id="13" name="Slide Number Placeholder 5">
            <a:extLst>
              <a:ext uri="{FF2B5EF4-FFF2-40B4-BE49-F238E27FC236}">
                <a16:creationId xmlns:a16="http://schemas.microsoft.com/office/drawing/2014/main" id="{4232B29A-2701-4A73-83CF-09E0AB1B2DD0}"/>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Tree>
    <p:extLst>
      <p:ext uri="{BB962C8B-B14F-4D97-AF65-F5344CB8AC3E}">
        <p14:creationId xmlns:p14="http://schemas.microsoft.com/office/powerpoint/2010/main" val="2946410738"/>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Subtitle Content and half Image_Top shape bar">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17C4BA0D-DEC0-450E-8F4D-B0E6D2D7D0C3}"/>
              </a:ext>
              <a:ext uri="{C183D7F6-B498-43B3-948B-1728B52AA6E4}">
                <adec:decorative xmlns:adec="http://schemas.microsoft.com/office/drawing/2017/decorative" val="1"/>
              </a:ext>
            </a:extLst>
          </p:cNvPr>
          <p:cNvSpPr>
            <a:spLocks noGrp="1"/>
          </p:cNvSpPr>
          <p:nvPr>
            <p:ph type="pic" sz="quarter" idx="17" hasCustomPrompt="1"/>
          </p:nvPr>
        </p:nvSpPr>
        <p:spPr>
          <a:xfrm>
            <a:off x="548641" y="2667001"/>
            <a:ext cx="5775959" cy="3543552"/>
          </a:xfrm>
        </p:spPr>
        <p:txBody>
          <a:bodyPr anchor="ctr"/>
          <a:lstStyle>
            <a:lvl1pPr marL="0" indent="0" algn="ctr">
              <a:buNone/>
              <a:defRPr>
                <a:solidFill>
                  <a:schemeClr val="bg1">
                    <a:lumMod val="50000"/>
                  </a:schemeClr>
                </a:solidFill>
              </a:defRPr>
            </a:lvl1pPr>
          </a:lstStyle>
          <a:p>
            <a:r>
              <a:rPr lang="en-US" noProof="0" dirty="0"/>
              <a:t>Insert Image</a:t>
            </a:r>
          </a:p>
        </p:txBody>
      </p:sp>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548640" y="990600"/>
            <a:ext cx="1080516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7" name="Content Placeholder 6">
            <a:extLst>
              <a:ext uri="{FF2B5EF4-FFF2-40B4-BE49-F238E27FC236}">
                <a16:creationId xmlns:a16="http://schemas.microsoft.com/office/drawing/2014/main" id="{35FB90DC-1879-4B22-883B-7444D1A858EC}"/>
              </a:ext>
            </a:extLst>
          </p:cNvPr>
          <p:cNvSpPr>
            <a:spLocks noGrp="1"/>
          </p:cNvSpPr>
          <p:nvPr>
            <p:ph sz="quarter" idx="13"/>
          </p:nvPr>
        </p:nvSpPr>
        <p:spPr>
          <a:xfrm>
            <a:off x="6553200" y="2667001"/>
            <a:ext cx="5090157" cy="3543552"/>
          </a:xfrm>
        </p:spPr>
        <p:txBody>
          <a:bodyPr lIns="91440" rIns="9144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 name="Text Placeholder 7">
            <a:extLst>
              <a:ext uri="{FF2B5EF4-FFF2-40B4-BE49-F238E27FC236}">
                <a16:creationId xmlns:a16="http://schemas.microsoft.com/office/drawing/2014/main" id="{4D8DAD49-E192-4934-8CF1-25E9CA66F761}"/>
              </a:ext>
            </a:extLst>
          </p:cNvPr>
          <p:cNvSpPr>
            <a:spLocks noGrp="1"/>
          </p:cNvSpPr>
          <p:nvPr>
            <p:ph type="body" sz="quarter" idx="16" hasCustomPrompt="1"/>
          </p:nvPr>
        </p:nvSpPr>
        <p:spPr>
          <a:xfrm>
            <a:off x="548640" y="1676400"/>
            <a:ext cx="10837333" cy="424732"/>
          </a:xfrm>
          <a:noFill/>
        </p:spPr>
        <p:txBody>
          <a:bodyPr wrap="square" lIns="91440" rIns="91440">
            <a:spAutoFit/>
          </a:bodyPr>
          <a:lstStyle>
            <a:lvl1pPr marL="0" indent="0">
              <a:buNone/>
              <a:defRPr sz="2400" b="0">
                <a:solidFill>
                  <a:schemeClr val="tx2"/>
                </a:solidFill>
              </a:defRPr>
            </a:lvl1pPr>
          </a:lstStyle>
          <a:p>
            <a:pPr lvl="0"/>
            <a:r>
              <a:rPr lang="en-US" noProof="0"/>
              <a:t>Add additional text </a:t>
            </a:r>
          </a:p>
        </p:txBody>
      </p:sp>
      <p:sp>
        <p:nvSpPr>
          <p:cNvPr id="13" name="Slide Number Placeholder 5">
            <a:extLst>
              <a:ext uri="{FF2B5EF4-FFF2-40B4-BE49-F238E27FC236}">
                <a16:creationId xmlns:a16="http://schemas.microsoft.com/office/drawing/2014/main" id="{6A52166E-5DA9-4AA1-9355-E8DBFDD90AEB}"/>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Tree>
    <p:extLst>
      <p:ext uri="{BB962C8B-B14F-4D97-AF65-F5344CB8AC3E}">
        <p14:creationId xmlns:p14="http://schemas.microsoft.com/office/powerpoint/2010/main" val="964095946"/>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Half Image Title Content and Top shape bar">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548640" y="3735623"/>
            <a:ext cx="1080516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7" name="Content Placeholder 6">
            <a:extLst>
              <a:ext uri="{FF2B5EF4-FFF2-40B4-BE49-F238E27FC236}">
                <a16:creationId xmlns:a16="http://schemas.microsoft.com/office/drawing/2014/main" id="{35FB90DC-1879-4B22-883B-7444D1A858EC}"/>
              </a:ext>
            </a:extLst>
          </p:cNvPr>
          <p:cNvSpPr>
            <a:spLocks noGrp="1"/>
          </p:cNvSpPr>
          <p:nvPr>
            <p:ph sz="quarter" idx="13"/>
          </p:nvPr>
        </p:nvSpPr>
        <p:spPr>
          <a:xfrm>
            <a:off x="548640" y="4617492"/>
            <a:ext cx="9890759" cy="1527048"/>
          </a:xfrm>
        </p:spPr>
        <p:txBody>
          <a:bodyPr lIns="91440" rIns="91440">
            <a:normAutofit/>
          </a:bodyPr>
          <a:lstStyle>
            <a:lvl1pPr>
              <a:defRPr sz="1800"/>
            </a:lvl1pPr>
            <a:lvl2pPr>
              <a:defRPr sz="1600"/>
            </a:lvl2pPr>
            <a:lvl3pPr>
              <a:defRPr sz="14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 name="Picture Placeholder 8">
            <a:extLst>
              <a:ext uri="{FF2B5EF4-FFF2-40B4-BE49-F238E27FC236}">
                <a16:creationId xmlns:a16="http://schemas.microsoft.com/office/drawing/2014/main" id="{17C4BA0D-DEC0-450E-8F4D-B0E6D2D7D0C3}"/>
              </a:ext>
              <a:ext uri="{C183D7F6-B498-43B3-948B-1728B52AA6E4}">
                <adec:decorative xmlns:adec="http://schemas.microsoft.com/office/drawing/2017/decorative" val="1"/>
              </a:ext>
            </a:extLst>
          </p:cNvPr>
          <p:cNvSpPr>
            <a:spLocks noGrp="1"/>
          </p:cNvSpPr>
          <p:nvPr>
            <p:ph type="pic" sz="quarter" idx="17" hasCustomPrompt="1"/>
          </p:nvPr>
        </p:nvSpPr>
        <p:spPr>
          <a:xfrm>
            <a:off x="0" y="112976"/>
            <a:ext cx="12191999" cy="3278423"/>
          </a:xfrm>
        </p:spPr>
        <p:txBody>
          <a:bodyPr anchor="ctr"/>
          <a:lstStyle>
            <a:lvl1pPr marL="0" indent="0" algn="ctr">
              <a:buNone/>
              <a:defRPr>
                <a:solidFill>
                  <a:schemeClr val="bg1">
                    <a:lumMod val="50000"/>
                  </a:schemeClr>
                </a:solidFill>
              </a:defRPr>
            </a:lvl1pPr>
          </a:lstStyle>
          <a:p>
            <a:r>
              <a:rPr lang="en-US" noProof="0" dirty="0"/>
              <a:t>Insert Image</a:t>
            </a:r>
          </a:p>
        </p:txBody>
      </p:sp>
      <p:sp>
        <p:nvSpPr>
          <p:cNvPr id="12" name="Slide Number Placeholder 5">
            <a:extLst>
              <a:ext uri="{FF2B5EF4-FFF2-40B4-BE49-F238E27FC236}">
                <a16:creationId xmlns:a16="http://schemas.microsoft.com/office/drawing/2014/main" id="{E9FF8476-DF8C-4276-8CF6-44BC91B88C2C}"/>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Tree>
    <p:extLst>
      <p:ext uri="{BB962C8B-B14F-4D97-AF65-F5344CB8AC3E}">
        <p14:creationId xmlns:p14="http://schemas.microsoft.com/office/powerpoint/2010/main" val="1270053395"/>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Half Image Title Two column Content and Top shape bar">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548640" y="3735623"/>
            <a:ext cx="1110996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7" name="Content Placeholder 6">
            <a:extLst>
              <a:ext uri="{FF2B5EF4-FFF2-40B4-BE49-F238E27FC236}">
                <a16:creationId xmlns:a16="http://schemas.microsoft.com/office/drawing/2014/main" id="{35FB90DC-1879-4B22-883B-7444D1A858EC}"/>
              </a:ext>
            </a:extLst>
          </p:cNvPr>
          <p:cNvSpPr>
            <a:spLocks noGrp="1"/>
          </p:cNvSpPr>
          <p:nvPr>
            <p:ph sz="quarter" idx="13"/>
          </p:nvPr>
        </p:nvSpPr>
        <p:spPr>
          <a:xfrm>
            <a:off x="548641" y="4617492"/>
            <a:ext cx="5212080" cy="1527048"/>
          </a:xfrm>
        </p:spPr>
        <p:txBody>
          <a:bodyPr lIns="91440" rIns="91440">
            <a:normAutofit/>
          </a:bodyPr>
          <a:lstStyle>
            <a:lvl1pPr>
              <a:defRPr sz="1800"/>
            </a:lvl1pPr>
            <a:lvl2pPr>
              <a:defRPr sz="1600"/>
            </a:lvl2pPr>
            <a:lvl3pPr>
              <a:defRPr sz="14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 name="Picture Placeholder 8">
            <a:extLst>
              <a:ext uri="{FF2B5EF4-FFF2-40B4-BE49-F238E27FC236}">
                <a16:creationId xmlns:a16="http://schemas.microsoft.com/office/drawing/2014/main" id="{17C4BA0D-DEC0-450E-8F4D-B0E6D2D7D0C3}"/>
              </a:ext>
              <a:ext uri="{C183D7F6-B498-43B3-948B-1728B52AA6E4}">
                <adec:decorative xmlns:adec="http://schemas.microsoft.com/office/drawing/2017/decorative" val="1"/>
              </a:ext>
            </a:extLst>
          </p:cNvPr>
          <p:cNvSpPr>
            <a:spLocks noGrp="1"/>
          </p:cNvSpPr>
          <p:nvPr>
            <p:ph type="pic" sz="quarter" idx="17" hasCustomPrompt="1"/>
          </p:nvPr>
        </p:nvSpPr>
        <p:spPr>
          <a:xfrm>
            <a:off x="0" y="112976"/>
            <a:ext cx="12191999" cy="3278423"/>
          </a:xfrm>
        </p:spPr>
        <p:txBody>
          <a:bodyPr anchor="ctr"/>
          <a:lstStyle>
            <a:lvl1pPr marL="0" indent="0" algn="ctr">
              <a:buNone/>
              <a:defRPr>
                <a:solidFill>
                  <a:schemeClr val="bg1">
                    <a:lumMod val="50000"/>
                  </a:schemeClr>
                </a:solidFill>
              </a:defRPr>
            </a:lvl1pPr>
          </a:lstStyle>
          <a:p>
            <a:r>
              <a:rPr lang="en-US" noProof="0" dirty="0"/>
              <a:t>Insert Image</a:t>
            </a:r>
          </a:p>
        </p:txBody>
      </p:sp>
      <p:sp>
        <p:nvSpPr>
          <p:cNvPr id="12" name="Content Placeholder 6">
            <a:extLst>
              <a:ext uri="{FF2B5EF4-FFF2-40B4-BE49-F238E27FC236}">
                <a16:creationId xmlns:a16="http://schemas.microsoft.com/office/drawing/2014/main" id="{E93A96C6-A4F2-43F1-A47D-0D52EF29954B}"/>
              </a:ext>
            </a:extLst>
          </p:cNvPr>
          <p:cNvSpPr>
            <a:spLocks noGrp="1"/>
          </p:cNvSpPr>
          <p:nvPr>
            <p:ph sz="quarter" idx="19"/>
          </p:nvPr>
        </p:nvSpPr>
        <p:spPr>
          <a:xfrm>
            <a:off x="6446520" y="4617492"/>
            <a:ext cx="5212080" cy="1527048"/>
          </a:xfrm>
        </p:spPr>
        <p:txBody>
          <a:bodyPr lIns="91440" rIns="91440">
            <a:normAutofit/>
          </a:bodyPr>
          <a:lstStyle>
            <a:lvl1pPr>
              <a:defRPr sz="1800"/>
            </a:lvl1pPr>
            <a:lvl2pPr>
              <a:defRPr sz="1600"/>
            </a:lvl2pPr>
            <a:lvl3pPr>
              <a:defRPr sz="14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4" name="Slide Number Placeholder 5">
            <a:extLst>
              <a:ext uri="{FF2B5EF4-FFF2-40B4-BE49-F238E27FC236}">
                <a16:creationId xmlns:a16="http://schemas.microsoft.com/office/drawing/2014/main" id="{FC5AD12C-F7F6-431D-ABA4-F7E37CACEAC6}"/>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Tree>
    <p:extLst>
      <p:ext uri="{BB962C8B-B14F-4D97-AF65-F5344CB8AC3E}">
        <p14:creationId xmlns:p14="http://schemas.microsoft.com/office/powerpoint/2010/main" val="3490030484"/>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Half Image Title Two column Content and Top shape bar">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1721698" y="3735622"/>
            <a:ext cx="5013960" cy="2408917"/>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9" name="Picture Placeholder 8">
            <a:extLst>
              <a:ext uri="{FF2B5EF4-FFF2-40B4-BE49-F238E27FC236}">
                <a16:creationId xmlns:a16="http://schemas.microsoft.com/office/drawing/2014/main" id="{17C4BA0D-DEC0-450E-8F4D-B0E6D2D7D0C3}"/>
              </a:ext>
              <a:ext uri="{C183D7F6-B498-43B3-948B-1728B52AA6E4}">
                <adec:decorative xmlns:adec="http://schemas.microsoft.com/office/drawing/2017/decorative" val="1"/>
              </a:ext>
            </a:extLst>
          </p:cNvPr>
          <p:cNvSpPr>
            <a:spLocks noGrp="1"/>
          </p:cNvSpPr>
          <p:nvPr>
            <p:ph type="pic" sz="quarter" idx="17" hasCustomPrompt="1"/>
          </p:nvPr>
        </p:nvSpPr>
        <p:spPr>
          <a:xfrm>
            <a:off x="0" y="112976"/>
            <a:ext cx="12191999" cy="3278423"/>
          </a:xfrm>
        </p:spPr>
        <p:txBody>
          <a:bodyPr anchor="ctr"/>
          <a:lstStyle>
            <a:lvl1pPr marL="0" indent="0" algn="ctr">
              <a:buNone/>
              <a:defRPr>
                <a:solidFill>
                  <a:schemeClr val="bg1">
                    <a:lumMod val="50000"/>
                  </a:schemeClr>
                </a:solidFill>
              </a:defRPr>
            </a:lvl1pPr>
          </a:lstStyle>
          <a:p>
            <a:r>
              <a:rPr lang="en-US" noProof="0" dirty="0"/>
              <a:t>Insert Image</a:t>
            </a:r>
          </a:p>
        </p:txBody>
      </p:sp>
      <p:sp>
        <p:nvSpPr>
          <p:cNvPr id="13" name="Text Placeholder 16">
            <a:extLst>
              <a:ext uri="{FF2B5EF4-FFF2-40B4-BE49-F238E27FC236}">
                <a16:creationId xmlns:a16="http://schemas.microsoft.com/office/drawing/2014/main" id="{38376498-C218-4EDB-8416-A59802EF2018}"/>
              </a:ext>
              <a:ext uri="{C183D7F6-B498-43B3-948B-1728B52AA6E4}">
                <adec:decorative xmlns:adec="http://schemas.microsoft.com/office/drawing/2017/decorative" val="1"/>
              </a:ext>
            </a:extLst>
          </p:cNvPr>
          <p:cNvSpPr>
            <a:spLocks noGrp="1"/>
          </p:cNvSpPr>
          <p:nvPr>
            <p:ph type="body" sz="quarter" idx="20" hasCustomPrompt="1"/>
          </p:nvPr>
        </p:nvSpPr>
        <p:spPr>
          <a:xfrm>
            <a:off x="7239000" y="1981199"/>
            <a:ext cx="4389542" cy="4163339"/>
          </a:xfrm>
          <a:solidFill>
            <a:schemeClr val="bg1"/>
          </a:solidFill>
          <a:ln w="28575">
            <a:solidFill>
              <a:schemeClr val="accent2"/>
            </a:solidFill>
          </a:ln>
          <a:effectLst/>
        </p:spPr>
        <p:txBody>
          <a:bodyPr/>
          <a:lstStyle>
            <a:lvl1pPr marL="0" indent="0">
              <a:buNone/>
              <a:defRPr>
                <a:solidFill>
                  <a:schemeClr val="tx1">
                    <a:alpha val="0"/>
                  </a:schemeClr>
                </a:solidFill>
              </a:defRPr>
            </a:lvl1pPr>
          </a:lstStyle>
          <a:p>
            <a:pPr lvl="0"/>
            <a:r>
              <a:rPr lang="en-US" noProof="0"/>
              <a:t>I</a:t>
            </a:r>
          </a:p>
        </p:txBody>
      </p:sp>
      <p:sp>
        <p:nvSpPr>
          <p:cNvPr id="12" name="Content Placeholder 6">
            <a:extLst>
              <a:ext uri="{FF2B5EF4-FFF2-40B4-BE49-F238E27FC236}">
                <a16:creationId xmlns:a16="http://schemas.microsoft.com/office/drawing/2014/main" id="{E93A96C6-A4F2-43F1-A47D-0D52EF29954B}"/>
              </a:ext>
            </a:extLst>
          </p:cNvPr>
          <p:cNvSpPr>
            <a:spLocks noGrp="1"/>
          </p:cNvSpPr>
          <p:nvPr>
            <p:ph sz="quarter" idx="19" hasCustomPrompt="1"/>
          </p:nvPr>
        </p:nvSpPr>
        <p:spPr>
          <a:xfrm>
            <a:off x="7589520" y="2286000"/>
            <a:ext cx="3688080" cy="3581400"/>
          </a:xfrm>
        </p:spPr>
        <p:txBody>
          <a:bodyPr lIns="91440" rIns="91440">
            <a:normAutofit/>
          </a:bodyPr>
          <a:lstStyle>
            <a:lvl1pPr marL="0" indent="0">
              <a:lnSpc>
                <a:spcPct val="100000"/>
              </a:lnSpc>
              <a:spcBef>
                <a:spcPts val="0"/>
              </a:spcBef>
              <a:spcAft>
                <a:spcPts val="0"/>
              </a:spcAft>
              <a:buNone/>
              <a:defRPr sz="3200">
                <a:solidFill>
                  <a:schemeClr val="accent2"/>
                </a:solidFill>
              </a:defRPr>
            </a:lvl1pPr>
            <a:lvl2pPr>
              <a:defRPr sz="1600"/>
            </a:lvl2pPr>
            <a:lvl3pPr>
              <a:defRPr sz="1400"/>
            </a:lvl3pPr>
            <a:lvl4pPr>
              <a:defRPr sz="1200"/>
            </a:lvl4pPr>
            <a:lvl5pPr>
              <a:defRPr sz="1200"/>
            </a:lvl5pPr>
          </a:lstStyle>
          <a:p>
            <a:pPr lvl="0"/>
            <a:r>
              <a:rPr lang="en-US" noProof="0"/>
              <a:t>Important Content</a:t>
            </a:r>
          </a:p>
        </p:txBody>
      </p:sp>
      <p:sp>
        <p:nvSpPr>
          <p:cNvPr id="8" name="Picture Placeholder 7">
            <a:extLst>
              <a:ext uri="{FF2B5EF4-FFF2-40B4-BE49-F238E27FC236}">
                <a16:creationId xmlns:a16="http://schemas.microsoft.com/office/drawing/2014/main" id="{1EC81B64-070E-43F3-BCB5-833AB965D638}"/>
              </a:ext>
              <a:ext uri="{C183D7F6-B498-43B3-948B-1728B52AA6E4}">
                <adec:decorative xmlns:adec="http://schemas.microsoft.com/office/drawing/2017/decorative" val="1"/>
              </a:ext>
            </a:extLst>
          </p:cNvPr>
          <p:cNvSpPr>
            <a:spLocks noGrp="1"/>
          </p:cNvSpPr>
          <p:nvPr>
            <p:ph type="pic" sz="quarter" idx="21" hasCustomPrompt="1"/>
          </p:nvPr>
        </p:nvSpPr>
        <p:spPr>
          <a:xfrm>
            <a:off x="548944" y="3717925"/>
            <a:ext cx="914400" cy="930275"/>
          </a:xfrm>
        </p:spPr>
        <p:txBody>
          <a:bodyPr anchor="ctr"/>
          <a:lstStyle>
            <a:lvl1pPr marL="0" indent="0" algn="ctr">
              <a:buNone/>
              <a:defRPr/>
            </a:lvl1pPr>
          </a:lstStyle>
          <a:p>
            <a:r>
              <a:rPr lang="en-US" noProof="0" dirty="0"/>
              <a:t>Icon</a:t>
            </a:r>
          </a:p>
        </p:txBody>
      </p:sp>
      <p:sp>
        <p:nvSpPr>
          <p:cNvPr id="15" name="Slide Number Placeholder 5">
            <a:extLst>
              <a:ext uri="{FF2B5EF4-FFF2-40B4-BE49-F238E27FC236}">
                <a16:creationId xmlns:a16="http://schemas.microsoft.com/office/drawing/2014/main" id="{8D5893EC-1256-429B-9581-379342C2368B}"/>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Tree>
    <p:extLst>
      <p:ext uri="{BB962C8B-B14F-4D97-AF65-F5344CB8AC3E}">
        <p14:creationId xmlns:p14="http://schemas.microsoft.com/office/powerpoint/2010/main" val="1666431938"/>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Half Image Multiple images Title Two column Content and Top shape bar">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7315200" y="4176259"/>
            <a:ext cx="4343400" cy="1968280"/>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9" name="Picture Placeholder 8">
            <a:extLst>
              <a:ext uri="{FF2B5EF4-FFF2-40B4-BE49-F238E27FC236}">
                <a16:creationId xmlns:a16="http://schemas.microsoft.com/office/drawing/2014/main" id="{17C4BA0D-DEC0-450E-8F4D-B0E6D2D7D0C3}"/>
              </a:ext>
              <a:ext uri="{C183D7F6-B498-43B3-948B-1728B52AA6E4}">
                <adec:decorative xmlns:adec="http://schemas.microsoft.com/office/drawing/2017/decorative" val="1"/>
              </a:ext>
            </a:extLst>
          </p:cNvPr>
          <p:cNvSpPr>
            <a:spLocks noGrp="1"/>
          </p:cNvSpPr>
          <p:nvPr>
            <p:ph type="pic" sz="quarter" idx="17" hasCustomPrompt="1"/>
          </p:nvPr>
        </p:nvSpPr>
        <p:spPr>
          <a:xfrm>
            <a:off x="0" y="112976"/>
            <a:ext cx="12191999" cy="3278423"/>
          </a:xfrm>
        </p:spPr>
        <p:txBody>
          <a:bodyPr anchor="ctr"/>
          <a:lstStyle>
            <a:lvl1pPr marL="0" indent="0" algn="ctr">
              <a:buNone/>
              <a:defRPr>
                <a:solidFill>
                  <a:schemeClr val="bg1">
                    <a:lumMod val="50000"/>
                  </a:schemeClr>
                </a:solidFill>
              </a:defRPr>
            </a:lvl1pPr>
          </a:lstStyle>
          <a:p>
            <a:r>
              <a:rPr lang="en-US" noProof="0" dirty="0"/>
              <a:t>Insert Image</a:t>
            </a:r>
          </a:p>
        </p:txBody>
      </p:sp>
      <p:sp>
        <p:nvSpPr>
          <p:cNvPr id="14" name="Picture Placeholder 8">
            <a:extLst>
              <a:ext uri="{FF2B5EF4-FFF2-40B4-BE49-F238E27FC236}">
                <a16:creationId xmlns:a16="http://schemas.microsoft.com/office/drawing/2014/main" id="{96DE17A8-F4B7-4571-A6E8-FD28BA425B19}"/>
              </a:ext>
              <a:ext uri="{C183D7F6-B498-43B3-948B-1728B52AA6E4}">
                <adec:decorative xmlns:adec="http://schemas.microsoft.com/office/drawing/2017/decorative" val="1"/>
              </a:ext>
            </a:extLst>
          </p:cNvPr>
          <p:cNvSpPr>
            <a:spLocks noGrp="1"/>
          </p:cNvSpPr>
          <p:nvPr>
            <p:ph type="pic" sz="quarter" idx="19" hasCustomPrompt="1"/>
          </p:nvPr>
        </p:nvSpPr>
        <p:spPr>
          <a:xfrm>
            <a:off x="542834" y="1066801"/>
            <a:ext cx="3505199" cy="5077738"/>
          </a:xfrm>
          <a:solidFill>
            <a:schemeClr val="bg1"/>
          </a:solidFill>
          <a:effectLst>
            <a:outerShdw blurRad="50800" dist="38100" dir="2700000" algn="tl" rotWithShape="0">
              <a:prstClr val="black">
                <a:alpha val="40000"/>
              </a:prstClr>
            </a:outerShdw>
          </a:effectLst>
        </p:spPr>
        <p:txBody>
          <a:bodyPr anchor="ctr"/>
          <a:lstStyle>
            <a:lvl1pPr marL="0" indent="0" algn="ctr">
              <a:buNone/>
              <a:defRPr>
                <a:solidFill>
                  <a:schemeClr val="bg1">
                    <a:lumMod val="50000"/>
                  </a:schemeClr>
                </a:solidFill>
              </a:defRPr>
            </a:lvl1pPr>
          </a:lstStyle>
          <a:p>
            <a:r>
              <a:rPr lang="en-US" noProof="0" dirty="0"/>
              <a:t>Insert Image</a:t>
            </a:r>
          </a:p>
        </p:txBody>
      </p:sp>
      <p:sp>
        <p:nvSpPr>
          <p:cNvPr id="15" name="Picture Placeholder 8">
            <a:extLst>
              <a:ext uri="{FF2B5EF4-FFF2-40B4-BE49-F238E27FC236}">
                <a16:creationId xmlns:a16="http://schemas.microsoft.com/office/drawing/2014/main" id="{9D9A0502-98A2-467D-BE1C-CE8391C73BF4}"/>
              </a:ext>
              <a:ext uri="{C183D7F6-B498-43B3-948B-1728B52AA6E4}">
                <adec:decorative xmlns:adec="http://schemas.microsoft.com/office/drawing/2017/decorative" val="1"/>
              </a:ext>
            </a:extLst>
          </p:cNvPr>
          <p:cNvSpPr>
            <a:spLocks noGrp="1"/>
          </p:cNvSpPr>
          <p:nvPr>
            <p:ph type="pic" sz="quarter" idx="20" hasCustomPrompt="1"/>
          </p:nvPr>
        </p:nvSpPr>
        <p:spPr>
          <a:xfrm>
            <a:off x="4191000" y="4343400"/>
            <a:ext cx="2743200" cy="1801138"/>
          </a:xfrm>
          <a:solidFill>
            <a:schemeClr val="bg1"/>
          </a:solidFill>
          <a:effectLst>
            <a:outerShdw blurRad="50800" dist="38100" dir="2700000" algn="tl" rotWithShape="0">
              <a:prstClr val="black">
                <a:alpha val="40000"/>
              </a:prstClr>
            </a:outerShdw>
          </a:effectLst>
        </p:spPr>
        <p:txBody>
          <a:bodyPr anchor="ctr"/>
          <a:lstStyle>
            <a:lvl1pPr marL="0" indent="0" algn="ctr">
              <a:buNone/>
              <a:defRPr>
                <a:solidFill>
                  <a:schemeClr val="bg1">
                    <a:lumMod val="50000"/>
                  </a:schemeClr>
                </a:solidFill>
              </a:defRPr>
            </a:lvl1pPr>
          </a:lstStyle>
          <a:p>
            <a:r>
              <a:rPr lang="en-US" noProof="0" dirty="0"/>
              <a:t>Insert Image</a:t>
            </a:r>
          </a:p>
        </p:txBody>
      </p:sp>
      <p:sp>
        <p:nvSpPr>
          <p:cNvPr id="16" name="Picture Placeholder 8">
            <a:extLst>
              <a:ext uri="{FF2B5EF4-FFF2-40B4-BE49-F238E27FC236}">
                <a16:creationId xmlns:a16="http://schemas.microsoft.com/office/drawing/2014/main" id="{8298DB4E-3B92-4CA4-852A-9F647E7219A4}"/>
              </a:ext>
              <a:ext uri="{C183D7F6-B498-43B3-948B-1728B52AA6E4}">
                <adec:decorative xmlns:adec="http://schemas.microsoft.com/office/drawing/2017/decorative" val="1"/>
              </a:ext>
            </a:extLst>
          </p:cNvPr>
          <p:cNvSpPr>
            <a:spLocks noGrp="1"/>
          </p:cNvSpPr>
          <p:nvPr>
            <p:ph type="pic" sz="quarter" idx="21" hasCustomPrompt="1"/>
          </p:nvPr>
        </p:nvSpPr>
        <p:spPr>
          <a:xfrm>
            <a:off x="4191000" y="1066801"/>
            <a:ext cx="2743200" cy="3126023"/>
          </a:xfrm>
          <a:solidFill>
            <a:schemeClr val="bg1"/>
          </a:solidFill>
          <a:effectLst>
            <a:outerShdw blurRad="50800" dist="38100" dir="2700000" algn="tl" rotWithShape="0">
              <a:prstClr val="black">
                <a:alpha val="40000"/>
              </a:prstClr>
            </a:outerShdw>
          </a:effectLst>
        </p:spPr>
        <p:txBody>
          <a:bodyPr anchor="ctr"/>
          <a:lstStyle>
            <a:lvl1pPr marL="0" indent="0" algn="ctr">
              <a:buNone/>
              <a:defRPr>
                <a:solidFill>
                  <a:schemeClr val="bg1">
                    <a:lumMod val="50000"/>
                  </a:schemeClr>
                </a:solidFill>
              </a:defRPr>
            </a:lvl1pPr>
          </a:lstStyle>
          <a:p>
            <a:r>
              <a:rPr lang="en-US" noProof="0" dirty="0"/>
              <a:t>Insert Image</a:t>
            </a:r>
          </a:p>
        </p:txBody>
      </p:sp>
      <p:sp>
        <p:nvSpPr>
          <p:cNvPr id="13" name="Slide Number Placeholder 5">
            <a:extLst>
              <a:ext uri="{FF2B5EF4-FFF2-40B4-BE49-F238E27FC236}">
                <a16:creationId xmlns:a16="http://schemas.microsoft.com/office/drawing/2014/main" id="{2E528B4D-15E8-4161-96F7-75D0217AD20C}"/>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Tree>
    <p:extLst>
      <p:ext uri="{BB962C8B-B14F-4D97-AF65-F5344CB8AC3E}">
        <p14:creationId xmlns:p14="http://schemas.microsoft.com/office/powerpoint/2010/main" val="2269429564"/>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Full Image with Top bar">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9" name="Picture Placeholder 8">
            <a:extLst>
              <a:ext uri="{FF2B5EF4-FFF2-40B4-BE49-F238E27FC236}">
                <a16:creationId xmlns:a16="http://schemas.microsoft.com/office/drawing/2014/main" id="{17C4BA0D-DEC0-450E-8F4D-B0E6D2D7D0C3}"/>
              </a:ext>
              <a:ext uri="{C183D7F6-B498-43B3-948B-1728B52AA6E4}">
                <adec:decorative xmlns:adec="http://schemas.microsoft.com/office/drawing/2017/decorative" val="1"/>
              </a:ext>
            </a:extLst>
          </p:cNvPr>
          <p:cNvSpPr>
            <a:spLocks noGrp="1"/>
          </p:cNvSpPr>
          <p:nvPr>
            <p:ph type="pic" sz="quarter" idx="17" hasCustomPrompt="1"/>
          </p:nvPr>
        </p:nvSpPr>
        <p:spPr>
          <a:xfrm>
            <a:off x="0" y="112976"/>
            <a:ext cx="12191999" cy="6745024"/>
          </a:xfrm>
          <a:prstGeom prst="rect">
            <a:avLst/>
          </a:prstGeom>
        </p:spPr>
        <p:txBody>
          <a:bodyPr anchor="ctr"/>
          <a:lstStyle>
            <a:lvl1pPr marL="0" indent="0" algn="ctr">
              <a:buNone/>
              <a:defRPr>
                <a:solidFill>
                  <a:schemeClr val="bg1">
                    <a:lumMod val="50000"/>
                  </a:schemeClr>
                </a:solidFill>
              </a:defRPr>
            </a:lvl1pPr>
          </a:lstStyle>
          <a:p>
            <a:r>
              <a:rPr lang="en-US" noProof="0" dirty="0"/>
              <a:t>Insert Image</a:t>
            </a:r>
          </a:p>
        </p:txBody>
      </p:sp>
      <p:sp>
        <p:nvSpPr>
          <p:cNvPr id="10" name="Slide Number Placeholder 5">
            <a:extLst>
              <a:ext uri="{FF2B5EF4-FFF2-40B4-BE49-F238E27FC236}">
                <a16:creationId xmlns:a16="http://schemas.microsoft.com/office/drawing/2014/main" id="{7C67066A-9B9E-468B-97C6-94BF615FA94E}"/>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
        <p:nvSpPr>
          <p:cNvPr id="2" name="Title 1">
            <a:extLst>
              <a:ext uri="{FF2B5EF4-FFF2-40B4-BE49-F238E27FC236}">
                <a16:creationId xmlns:a16="http://schemas.microsoft.com/office/drawing/2014/main" id="{A82AF7E6-6C19-4A41-BFA5-44C4F2A371E9}"/>
              </a:ext>
            </a:extLst>
          </p:cNvPr>
          <p:cNvSpPr>
            <a:spLocks noGrp="1"/>
          </p:cNvSpPr>
          <p:nvPr>
            <p:ph type="title"/>
          </p:nvPr>
        </p:nvSpPr>
        <p:spPr>
          <a:xfrm>
            <a:off x="548640" y="548640"/>
            <a:ext cx="11106150" cy="518160"/>
          </a:xfrm>
        </p:spPr>
        <p:txBody>
          <a:bodyPr/>
          <a:lstStyle/>
          <a:p>
            <a:r>
              <a:rPr lang="en-US"/>
              <a:t>Click to edit Master title style</a:t>
            </a:r>
          </a:p>
        </p:txBody>
      </p:sp>
    </p:spTree>
    <p:extLst>
      <p:ext uri="{BB962C8B-B14F-4D97-AF65-F5344CB8AC3E}">
        <p14:creationId xmlns:p14="http://schemas.microsoft.com/office/powerpoint/2010/main" val="311124754"/>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Full Imag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17C4BA0D-DEC0-450E-8F4D-B0E6D2D7D0C3}"/>
              </a:ext>
              <a:ext uri="{C183D7F6-B498-43B3-948B-1728B52AA6E4}">
                <adec:decorative xmlns:adec="http://schemas.microsoft.com/office/drawing/2017/decorative" val="1"/>
              </a:ext>
            </a:extLst>
          </p:cNvPr>
          <p:cNvSpPr>
            <a:spLocks noGrp="1"/>
          </p:cNvSpPr>
          <p:nvPr>
            <p:ph type="pic" sz="quarter" idx="17" hasCustomPrompt="1"/>
          </p:nvPr>
        </p:nvSpPr>
        <p:spPr>
          <a:xfrm>
            <a:off x="0" y="0"/>
            <a:ext cx="12191999" cy="6858000"/>
          </a:xfrm>
          <a:prstGeom prst="rect">
            <a:avLst/>
          </a:prstGeom>
        </p:spPr>
        <p:txBody>
          <a:bodyPr anchor="ctr"/>
          <a:lstStyle>
            <a:lvl1pPr marL="0" indent="0" algn="ctr">
              <a:buNone/>
              <a:defRPr>
                <a:solidFill>
                  <a:schemeClr val="bg1">
                    <a:lumMod val="50000"/>
                  </a:schemeClr>
                </a:solidFill>
              </a:defRPr>
            </a:lvl1pPr>
          </a:lstStyle>
          <a:p>
            <a:r>
              <a:rPr lang="en-US" dirty="0"/>
              <a:t>Insert Image</a:t>
            </a:r>
            <a:endParaRPr lang="en-GB" dirty="0"/>
          </a:p>
        </p:txBody>
      </p:sp>
      <p:sp>
        <p:nvSpPr>
          <p:cNvPr id="7" name="Slide Number Placeholder 5">
            <a:extLst>
              <a:ext uri="{FF2B5EF4-FFF2-40B4-BE49-F238E27FC236}">
                <a16:creationId xmlns:a16="http://schemas.microsoft.com/office/drawing/2014/main" id="{9FC59837-0A86-4467-BB38-E2AC882F314B}"/>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smtClean="0"/>
              <a:pPr/>
              <a:t>‹#›</a:t>
            </a:fld>
            <a:endParaRPr lang="en-US" dirty="0"/>
          </a:p>
        </p:txBody>
      </p:sp>
      <p:sp>
        <p:nvSpPr>
          <p:cNvPr id="2" name="Title 1">
            <a:extLst>
              <a:ext uri="{FF2B5EF4-FFF2-40B4-BE49-F238E27FC236}">
                <a16:creationId xmlns:a16="http://schemas.microsoft.com/office/drawing/2014/main" id="{78857779-E765-4EC2-825C-B8E41285A0C7}"/>
              </a:ext>
            </a:extLst>
          </p:cNvPr>
          <p:cNvSpPr>
            <a:spLocks noGrp="1"/>
          </p:cNvSpPr>
          <p:nvPr>
            <p:ph type="title"/>
          </p:nvPr>
        </p:nvSpPr>
        <p:spPr>
          <a:xfrm>
            <a:off x="548640" y="548640"/>
            <a:ext cx="11106150" cy="518160"/>
          </a:xfrm>
        </p:spPr>
        <p:txBody>
          <a:bodyPr/>
          <a:lstStyle/>
          <a:p>
            <a:r>
              <a:rPr lang="en-US"/>
              <a:t>Click to edit Master title style</a:t>
            </a:r>
          </a:p>
        </p:txBody>
      </p:sp>
    </p:spTree>
    <p:extLst>
      <p:ext uri="{BB962C8B-B14F-4D97-AF65-F5344CB8AC3E}">
        <p14:creationId xmlns:p14="http://schemas.microsoft.com/office/powerpoint/2010/main" val="1004607006"/>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Full Imag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17C4BA0D-DEC0-450E-8F4D-B0E6D2D7D0C3}"/>
              </a:ext>
              <a:ext uri="{C183D7F6-B498-43B3-948B-1728B52AA6E4}">
                <adec:decorative xmlns:adec="http://schemas.microsoft.com/office/drawing/2017/decorative" val="1"/>
              </a:ext>
            </a:extLst>
          </p:cNvPr>
          <p:cNvSpPr>
            <a:spLocks noGrp="1"/>
          </p:cNvSpPr>
          <p:nvPr>
            <p:ph type="pic" sz="quarter" idx="17" hasCustomPrompt="1"/>
          </p:nvPr>
        </p:nvSpPr>
        <p:spPr>
          <a:xfrm>
            <a:off x="0" y="0"/>
            <a:ext cx="12191999" cy="6858000"/>
          </a:xfrm>
          <a:prstGeom prst="rect">
            <a:avLst/>
          </a:prstGeom>
        </p:spPr>
        <p:txBody>
          <a:bodyPr anchor="ctr"/>
          <a:lstStyle>
            <a:lvl1pPr marL="0" indent="0" algn="ctr">
              <a:buNone/>
              <a:defRPr>
                <a:solidFill>
                  <a:schemeClr val="bg1">
                    <a:lumMod val="50000"/>
                  </a:schemeClr>
                </a:solidFill>
              </a:defRPr>
            </a:lvl1pPr>
          </a:lstStyle>
          <a:p>
            <a:r>
              <a:rPr lang="en-US" dirty="0"/>
              <a:t>Insert Image</a:t>
            </a:r>
            <a:endParaRPr lang="en-GB" dirty="0"/>
          </a:p>
        </p:txBody>
      </p:sp>
      <p:sp>
        <p:nvSpPr>
          <p:cNvPr id="6" name="Text Placeholder 16">
            <a:extLst>
              <a:ext uri="{FF2B5EF4-FFF2-40B4-BE49-F238E27FC236}">
                <a16:creationId xmlns:a16="http://schemas.microsoft.com/office/drawing/2014/main" id="{16932398-C947-4474-88D6-4117EC391CEF}"/>
              </a:ext>
              <a:ext uri="{C183D7F6-B498-43B3-948B-1728B52AA6E4}">
                <adec:decorative xmlns:adec="http://schemas.microsoft.com/office/drawing/2017/decorative" val="1"/>
              </a:ext>
            </a:extLst>
          </p:cNvPr>
          <p:cNvSpPr>
            <a:spLocks noGrp="1"/>
          </p:cNvSpPr>
          <p:nvPr>
            <p:ph type="body" sz="quarter" idx="20" hasCustomPrompt="1"/>
          </p:nvPr>
        </p:nvSpPr>
        <p:spPr>
          <a:xfrm>
            <a:off x="7261801" y="1189969"/>
            <a:ext cx="4389542" cy="4677431"/>
          </a:xfrm>
          <a:solidFill>
            <a:schemeClr val="bg1">
              <a:alpha val="88000"/>
            </a:schemeClr>
          </a:solidFill>
          <a:ln w="28575">
            <a:solidFill>
              <a:schemeClr val="accent2"/>
            </a:solidFill>
          </a:ln>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7" name="Content Placeholder 6">
            <a:extLst>
              <a:ext uri="{FF2B5EF4-FFF2-40B4-BE49-F238E27FC236}">
                <a16:creationId xmlns:a16="http://schemas.microsoft.com/office/drawing/2014/main" id="{88FDA84E-9F5D-4D50-8133-68FB098D7135}"/>
              </a:ext>
            </a:extLst>
          </p:cNvPr>
          <p:cNvSpPr>
            <a:spLocks noGrp="1"/>
          </p:cNvSpPr>
          <p:nvPr>
            <p:ph sz="quarter" idx="19" hasCustomPrompt="1"/>
          </p:nvPr>
        </p:nvSpPr>
        <p:spPr>
          <a:xfrm>
            <a:off x="7612321" y="1494770"/>
            <a:ext cx="3688080" cy="3915430"/>
          </a:xfrm>
        </p:spPr>
        <p:txBody>
          <a:bodyPr lIns="91440" rIns="91440">
            <a:normAutofit/>
          </a:bodyPr>
          <a:lstStyle>
            <a:lvl1pPr marL="0" indent="0">
              <a:lnSpc>
                <a:spcPct val="100000"/>
              </a:lnSpc>
              <a:spcBef>
                <a:spcPts val="0"/>
              </a:spcBef>
              <a:spcAft>
                <a:spcPts val="0"/>
              </a:spcAft>
              <a:buNone/>
              <a:defRPr sz="3200"/>
            </a:lvl1pPr>
            <a:lvl2pPr>
              <a:defRPr sz="1600"/>
            </a:lvl2pPr>
            <a:lvl3pPr>
              <a:defRPr sz="1400"/>
            </a:lvl3pPr>
            <a:lvl4pPr>
              <a:defRPr sz="1200"/>
            </a:lvl4pPr>
            <a:lvl5pPr>
              <a:defRPr sz="1200"/>
            </a:lvl5pPr>
          </a:lstStyle>
          <a:p>
            <a:pPr lvl="0"/>
            <a:r>
              <a:rPr lang="en-US" dirty="0"/>
              <a:t>Important Content</a:t>
            </a:r>
            <a:endParaRPr lang="en-GB" dirty="0"/>
          </a:p>
        </p:txBody>
      </p:sp>
      <p:sp>
        <p:nvSpPr>
          <p:cNvPr id="10" name="Slide Number Placeholder 5">
            <a:extLst>
              <a:ext uri="{FF2B5EF4-FFF2-40B4-BE49-F238E27FC236}">
                <a16:creationId xmlns:a16="http://schemas.microsoft.com/office/drawing/2014/main" id="{5AE16EF6-8987-4193-B346-1BEA14401CC6}"/>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smtClean="0"/>
              <a:pPr/>
              <a:t>‹#›</a:t>
            </a:fld>
            <a:endParaRPr lang="en-US" dirty="0"/>
          </a:p>
        </p:txBody>
      </p:sp>
      <p:sp>
        <p:nvSpPr>
          <p:cNvPr id="2" name="Title 1">
            <a:extLst>
              <a:ext uri="{FF2B5EF4-FFF2-40B4-BE49-F238E27FC236}">
                <a16:creationId xmlns:a16="http://schemas.microsoft.com/office/drawing/2014/main" id="{5E2D4840-4EB5-4438-9A16-D0006A68A19E}"/>
              </a:ext>
            </a:extLst>
          </p:cNvPr>
          <p:cNvSpPr>
            <a:spLocks noGrp="1"/>
          </p:cNvSpPr>
          <p:nvPr>
            <p:ph type="title"/>
          </p:nvPr>
        </p:nvSpPr>
        <p:spPr>
          <a:xfrm>
            <a:off x="548640" y="548640"/>
            <a:ext cx="11106150" cy="641329"/>
          </a:xfrm>
        </p:spPr>
        <p:txBody>
          <a:bodyPr/>
          <a:lstStyle/>
          <a:p>
            <a:r>
              <a:rPr lang="en-US"/>
              <a:t>Click to edit Master title style</a:t>
            </a:r>
          </a:p>
        </p:txBody>
      </p:sp>
    </p:spTree>
    <p:extLst>
      <p:ext uri="{BB962C8B-B14F-4D97-AF65-F5344CB8AC3E}">
        <p14:creationId xmlns:p14="http://schemas.microsoft.com/office/powerpoint/2010/main" val="1691470651"/>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Full Imag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17C4BA0D-DEC0-450E-8F4D-B0E6D2D7D0C3}"/>
              </a:ext>
              <a:ext uri="{C183D7F6-B498-43B3-948B-1728B52AA6E4}">
                <adec:decorative xmlns:adec="http://schemas.microsoft.com/office/drawing/2017/decorative" val="1"/>
              </a:ext>
            </a:extLst>
          </p:cNvPr>
          <p:cNvSpPr>
            <a:spLocks noGrp="1"/>
          </p:cNvSpPr>
          <p:nvPr>
            <p:ph type="pic" sz="quarter" idx="17" hasCustomPrompt="1"/>
          </p:nvPr>
        </p:nvSpPr>
        <p:spPr>
          <a:xfrm>
            <a:off x="0" y="0"/>
            <a:ext cx="12191999" cy="6858000"/>
          </a:xfrm>
          <a:prstGeom prst="rect">
            <a:avLst/>
          </a:prstGeom>
        </p:spPr>
        <p:txBody>
          <a:bodyPr anchor="ctr"/>
          <a:lstStyle>
            <a:lvl1pPr marL="0" indent="0" algn="ctr">
              <a:buNone/>
              <a:defRPr>
                <a:solidFill>
                  <a:schemeClr val="bg1">
                    <a:lumMod val="50000"/>
                  </a:schemeClr>
                </a:solidFill>
              </a:defRPr>
            </a:lvl1pPr>
          </a:lstStyle>
          <a:p>
            <a:r>
              <a:rPr lang="en-US" noProof="0" dirty="0"/>
              <a:t>Insert Image</a:t>
            </a:r>
          </a:p>
        </p:txBody>
      </p:sp>
      <p:sp>
        <p:nvSpPr>
          <p:cNvPr id="6" name="Text Placeholder 16">
            <a:extLst>
              <a:ext uri="{FF2B5EF4-FFF2-40B4-BE49-F238E27FC236}">
                <a16:creationId xmlns:a16="http://schemas.microsoft.com/office/drawing/2014/main" id="{16932398-C947-4474-88D6-4117EC391CEF}"/>
              </a:ext>
              <a:ext uri="{C183D7F6-B498-43B3-948B-1728B52AA6E4}">
                <adec:decorative xmlns:adec="http://schemas.microsoft.com/office/drawing/2017/decorative" val="1"/>
              </a:ext>
            </a:extLst>
          </p:cNvPr>
          <p:cNvSpPr>
            <a:spLocks noGrp="1"/>
          </p:cNvSpPr>
          <p:nvPr>
            <p:ph type="body" sz="quarter" idx="20" hasCustomPrompt="1"/>
          </p:nvPr>
        </p:nvSpPr>
        <p:spPr>
          <a:xfrm>
            <a:off x="552269" y="1189969"/>
            <a:ext cx="4389542" cy="4677431"/>
          </a:xfrm>
          <a:solidFill>
            <a:schemeClr val="accent2">
              <a:alpha val="88000"/>
            </a:schemeClr>
          </a:solidFill>
          <a:ln w="28575">
            <a:solidFill>
              <a:schemeClr val="accent2"/>
            </a:solidFill>
          </a:ln>
          <a:effectLst/>
        </p:spPr>
        <p:txBody>
          <a:bodyPr/>
          <a:lstStyle>
            <a:lvl1pPr marL="0" indent="0">
              <a:buNone/>
              <a:defRPr>
                <a:solidFill>
                  <a:schemeClr val="tx1">
                    <a:alpha val="0"/>
                  </a:schemeClr>
                </a:solidFill>
              </a:defRPr>
            </a:lvl1pPr>
          </a:lstStyle>
          <a:p>
            <a:pPr lvl="0"/>
            <a:r>
              <a:rPr lang="en-US" noProof="0"/>
              <a:t>I</a:t>
            </a:r>
          </a:p>
        </p:txBody>
      </p:sp>
      <p:sp>
        <p:nvSpPr>
          <p:cNvPr id="7" name="Content Placeholder 6">
            <a:extLst>
              <a:ext uri="{FF2B5EF4-FFF2-40B4-BE49-F238E27FC236}">
                <a16:creationId xmlns:a16="http://schemas.microsoft.com/office/drawing/2014/main" id="{88FDA84E-9F5D-4D50-8133-68FB098D7135}"/>
              </a:ext>
            </a:extLst>
          </p:cNvPr>
          <p:cNvSpPr>
            <a:spLocks noGrp="1"/>
          </p:cNvSpPr>
          <p:nvPr>
            <p:ph sz="quarter" idx="19" hasCustomPrompt="1"/>
          </p:nvPr>
        </p:nvSpPr>
        <p:spPr>
          <a:xfrm>
            <a:off x="902789" y="1494770"/>
            <a:ext cx="3688080" cy="3915430"/>
          </a:xfrm>
        </p:spPr>
        <p:txBody>
          <a:bodyPr lIns="91440" rIns="91440">
            <a:normAutofit/>
          </a:bodyPr>
          <a:lstStyle>
            <a:lvl1pPr marL="0" indent="0">
              <a:lnSpc>
                <a:spcPct val="100000"/>
              </a:lnSpc>
              <a:spcBef>
                <a:spcPts val="0"/>
              </a:spcBef>
              <a:spcAft>
                <a:spcPts val="0"/>
              </a:spcAft>
              <a:buNone/>
              <a:defRPr sz="3200">
                <a:solidFill>
                  <a:schemeClr val="bg1"/>
                </a:solidFill>
              </a:defRPr>
            </a:lvl1pPr>
            <a:lvl2pPr>
              <a:defRPr sz="1600"/>
            </a:lvl2pPr>
            <a:lvl3pPr>
              <a:defRPr sz="1400"/>
            </a:lvl3pPr>
            <a:lvl4pPr>
              <a:defRPr sz="1200"/>
            </a:lvl4pPr>
            <a:lvl5pPr>
              <a:defRPr sz="1200"/>
            </a:lvl5pPr>
          </a:lstStyle>
          <a:p>
            <a:pPr lvl="0"/>
            <a:r>
              <a:rPr lang="en-US" noProof="0"/>
              <a:t>Important Content</a:t>
            </a:r>
          </a:p>
        </p:txBody>
      </p:sp>
      <p:sp>
        <p:nvSpPr>
          <p:cNvPr id="10" name="Slide Number Placeholder 5">
            <a:extLst>
              <a:ext uri="{FF2B5EF4-FFF2-40B4-BE49-F238E27FC236}">
                <a16:creationId xmlns:a16="http://schemas.microsoft.com/office/drawing/2014/main" id="{1AC89BA5-7D71-4838-92DC-A9DD44EC0557}"/>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
        <p:nvSpPr>
          <p:cNvPr id="2" name="Title 1">
            <a:extLst>
              <a:ext uri="{FF2B5EF4-FFF2-40B4-BE49-F238E27FC236}">
                <a16:creationId xmlns:a16="http://schemas.microsoft.com/office/drawing/2014/main" id="{75614DBA-0879-4C83-B4B4-EECB085A204E}"/>
              </a:ext>
            </a:extLst>
          </p:cNvPr>
          <p:cNvSpPr>
            <a:spLocks noGrp="1"/>
          </p:cNvSpPr>
          <p:nvPr>
            <p:ph type="title"/>
          </p:nvPr>
        </p:nvSpPr>
        <p:spPr>
          <a:xfrm>
            <a:off x="548640" y="548640"/>
            <a:ext cx="11106150" cy="441960"/>
          </a:xfrm>
        </p:spPr>
        <p:txBody>
          <a:bodyPr/>
          <a:lstStyle/>
          <a:p>
            <a:r>
              <a:rPr lang="en-US"/>
              <a:t>Click to edit Master title style</a:t>
            </a:r>
          </a:p>
        </p:txBody>
      </p:sp>
    </p:spTree>
    <p:extLst>
      <p:ext uri="{BB962C8B-B14F-4D97-AF65-F5344CB8AC3E}">
        <p14:creationId xmlns:p14="http://schemas.microsoft.com/office/powerpoint/2010/main" val="1219768155"/>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Title Subtitle Content and half Image_Top shape bar">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548640" y="990600"/>
            <a:ext cx="1080516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7" name="Content Placeholder 6">
            <a:extLst>
              <a:ext uri="{FF2B5EF4-FFF2-40B4-BE49-F238E27FC236}">
                <a16:creationId xmlns:a16="http://schemas.microsoft.com/office/drawing/2014/main" id="{35FB90DC-1879-4B22-883B-7444D1A858EC}"/>
              </a:ext>
            </a:extLst>
          </p:cNvPr>
          <p:cNvSpPr>
            <a:spLocks noGrp="1"/>
          </p:cNvSpPr>
          <p:nvPr>
            <p:ph sz="quarter" idx="13"/>
          </p:nvPr>
        </p:nvSpPr>
        <p:spPr>
          <a:xfrm>
            <a:off x="548640" y="4021648"/>
            <a:ext cx="5090157" cy="1884265"/>
          </a:xfrm>
        </p:spPr>
        <p:txBody>
          <a:bodyPr lIns="91440" rIns="9144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 name="Text Placeholder 7">
            <a:extLst>
              <a:ext uri="{FF2B5EF4-FFF2-40B4-BE49-F238E27FC236}">
                <a16:creationId xmlns:a16="http://schemas.microsoft.com/office/drawing/2014/main" id="{4D8DAD49-E192-4934-8CF1-25E9CA66F761}"/>
              </a:ext>
            </a:extLst>
          </p:cNvPr>
          <p:cNvSpPr>
            <a:spLocks noGrp="1"/>
          </p:cNvSpPr>
          <p:nvPr>
            <p:ph type="body" sz="quarter" idx="16" hasCustomPrompt="1"/>
          </p:nvPr>
        </p:nvSpPr>
        <p:spPr>
          <a:xfrm>
            <a:off x="548640" y="3429000"/>
            <a:ext cx="5090157" cy="424732"/>
          </a:xfrm>
          <a:noFill/>
        </p:spPr>
        <p:txBody>
          <a:bodyPr wrap="square" lIns="91440" rIns="91440">
            <a:spAutoFit/>
          </a:bodyPr>
          <a:lstStyle>
            <a:lvl1pPr marL="0" indent="0">
              <a:buNone/>
              <a:defRPr sz="2400" b="1">
                <a:solidFill>
                  <a:schemeClr val="tx2"/>
                </a:solidFill>
              </a:defRPr>
            </a:lvl1pPr>
          </a:lstStyle>
          <a:p>
            <a:pPr lvl="0"/>
            <a:r>
              <a:rPr lang="en-US" noProof="0"/>
              <a:t>ADD ADDITIONAL TEXT </a:t>
            </a:r>
          </a:p>
        </p:txBody>
      </p:sp>
      <p:sp>
        <p:nvSpPr>
          <p:cNvPr id="12" name="Content Placeholder 6">
            <a:extLst>
              <a:ext uri="{FF2B5EF4-FFF2-40B4-BE49-F238E27FC236}">
                <a16:creationId xmlns:a16="http://schemas.microsoft.com/office/drawing/2014/main" id="{2E79C3B8-3CB6-4D76-8182-4489C35C869A}"/>
              </a:ext>
            </a:extLst>
          </p:cNvPr>
          <p:cNvSpPr>
            <a:spLocks noGrp="1"/>
          </p:cNvSpPr>
          <p:nvPr>
            <p:ph sz="quarter" idx="19"/>
          </p:nvPr>
        </p:nvSpPr>
        <p:spPr>
          <a:xfrm>
            <a:off x="6527803" y="4021648"/>
            <a:ext cx="5090157" cy="1884265"/>
          </a:xfrm>
        </p:spPr>
        <p:txBody>
          <a:bodyPr lIns="91440" rIns="9144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3" name="Text Placeholder 7">
            <a:extLst>
              <a:ext uri="{FF2B5EF4-FFF2-40B4-BE49-F238E27FC236}">
                <a16:creationId xmlns:a16="http://schemas.microsoft.com/office/drawing/2014/main" id="{0CBC5711-960A-4093-BF8D-E1FB5C4179A9}"/>
              </a:ext>
            </a:extLst>
          </p:cNvPr>
          <p:cNvSpPr>
            <a:spLocks noGrp="1"/>
          </p:cNvSpPr>
          <p:nvPr>
            <p:ph type="body" sz="quarter" idx="20" hasCustomPrompt="1"/>
          </p:nvPr>
        </p:nvSpPr>
        <p:spPr>
          <a:xfrm>
            <a:off x="6527803" y="3429000"/>
            <a:ext cx="5090157" cy="424732"/>
          </a:xfrm>
          <a:noFill/>
        </p:spPr>
        <p:txBody>
          <a:bodyPr wrap="square" lIns="91440" rIns="91440">
            <a:spAutoFit/>
          </a:bodyPr>
          <a:lstStyle>
            <a:lvl1pPr marL="0" indent="0">
              <a:buNone/>
              <a:defRPr sz="2400" b="1">
                <a:solidFill>
                  <a:schemeClr val="accent2"/>
                </a:solidFill>
              </a:defRPr>
            </a:lvl1pPr>
          </a:lstStyle>
          <a:p>
            <a:pPr lvl="0"/>
            <a:r>
              <a:rPr lang="en-US" noProof="0"/>
              <a:t>ADD ADDITIONAL TEXT </a:t>
            </a:r>
          </a:p>
        </p:txBody>
      </p:sp>
      <p:sp>
        <p:nvSpPr>
          <p:cNvPr id="14" name="Picture Placeholder 7">
            <a:extLst>
              <a:ext uri="{FF2B5EF4-FFF2-40B4-BE49-F238E27FC236}">
                <a16:creationId xmlns:a16="http://schemas.microsoft.com/office/drawing/2014/main" id="{37CF37DF-A8A3-42D8-BAFE-0F56DCEC7657}"/>
              </a:ext>
              <a:ext uri="{C183D7F6-B498-43B3-948B-1728B52AA6E4}">
                <adec:decorative xmlns:adec="http://schemas.microsoft.com/office/drawing/2017/decorative" val="1"/>
              </a:ext>
            </a:extLst>
          </p:cNvPr>
          <p:cNvSpPr>
            <a:spLocks noGrp="1"/>
          </p:cNvSpPr>
          <p:nvPr>
            <p:ph type="pic" sz="quarter" idx="21" hasCustomPrompt="1"/>
          </p:nvPr>
        </p:nvSpPr>
        <p:spPr>
          <a:xfrm>
            <a:off x="548944" y="2423061"/>
            <a:ext cx="711197" cy="723544"/>
          </a:xfrm>
        </p:spPr>
        <p:txBody>
          <a:bodyPr anchor="ctr"/>
          <a:lstStyle>
            <a:lvl1pPr marL="0" indent="0" algn="ctr">
              <a:buNone/>
              <a:defRPr/>
            </a:lvl1pPr>
          </a:lstStyle>
          <a:p>
            <a:r>
              <a:rPr lang="en-US" noProof="0" dirty="0"/>
              <a:t>Icon</a:t>
            </a:r>
          </a:p>
        </p:txBody>
      </p:sp>
      <p:sp>
        <p:nvSpPr>
          <p:cNvPr id="15" name="Picture Placeholder 7">
            <a:extLst>
              <a:ext uri="{FF2B5EF4-FFF2-40B4-BE49-F238E27FC236}">
                <a16:creationId xmlns:a16="http://schemas.microsoft.com/office/drawing/2014/main" id="{6C4C965C-0B8E-48F5-AAAC-C3237DCB2911}"/>
              </a:ext>
              <a:ext uri="{C183D7F6-B498-43B3-948B-1728B52AA6E4}">
                <adec:decorative xmlns:adec="http://schemas.microsoft.com/office/drawing/2017/decorative" val="1"/>
              </a:ext>
            </a:extLst>
          </p:cNvPr>
          <p:cNvSpPr>
            <a:spLocks noGrp="1"/>
          </p:cNvSpPr>
          <p:nvPr>
            <p:ph type="pic" sz="quarter" idx="22" hasCustomPrompt="1"/>
          </p:nvPr>
        </p:nvSpPr>
        <p:spPr>
          <a:xfrm>
            <a:off x="6527803" y="2423061"/>
            <a:ext cx="711197" cy="723544"/>
          </a:xfrm>
        </p:spPr>
        <p:txBody>
          <a:bodyPr anchor="ctr"/>
          <a:lstStyle>
            <a:lvl1pPr marL="0" indent="0" algn="ctr">
              <a:buNone/>
              <a:defRPr/>
            </a:lvl1pPr>
          </a:lstStyle>
          <a:p>
            <a:r>
              <a:rPr lang="en-US" noProof="0" dirty="0"/>
              <a:t>Icon</a:t>
            </a:r>
          </a:p>
        </p:txBody>
      </p:sp>
      <p:sp>
        <p:nvSpPr>
          <p:cNvPr id="17" name="Slide Number Placeholder 5">
            <a:extLst>
              <a:ext uri="{FF2B5EF4-FFF2-40B4-BE49-F238E27FC236}">
                <a16:creationId xmlns:a16="http://schemas.microsoft.com/office/drawing/2014/main" id="{C94646A1-59D8-49D7-B0E1-B7771AB22D4B}"/>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Tree>
    <p:extLst>
      <p:ext uri="{BB962C8B-B14F-4D97-AF65-F5344CB8AC3E}">
        <p14:creationId xmlns:p14="http://schemas.microsoft.com/office/powerpoint/2010/main" val="3980668054"/>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_Title Subtitle Content and half Image_Top shape bar">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548640" y="990600"/>
            <a:ext cx="1080516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7" name="Content Placeholder 6">
            <a:extLst>
              <a:ext uri="{FF2B5EF4-FFF2-40B4-BE49-F238E27FC236}">
                <a16:creationId xmlns:a16="http://schemas.microsoft.com/office/drawing/2014/main" id="{35FB90DC-1879-4B22-883B-7444D1A858EC}"/>
              </a:ext>
            </a:extLst>
          </p:cNvPr>
          <p:cNvSpPr>
            <a:spLocks noGrp="1"/>
          </p:cNvSpPr>
          <p:nvPr>
            <p:ph sz="quarter" idx="13"/>
          </p:nvPr>
        </p:nvSpPr>
        <p:spPr>
          <a:xfrm>
            <a:off x="548640" y="4021648"/>
            <a:ext cx="3474720" cy="1884265"/>
          </a:xfrm>
        </p:spPr>
        <p:txBody>
          <a:bodyPr lIns="91440" rIns="9144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 name="Text Placeholder 7">
            <a:extLst>
              <a:ext uri="{FF2B5EF4-FFF2-40B4-BE49-F238E27FC236}">
                <a16:creationId xmlns:a16="http://schemas.microsoft.com/office/drawing/2014/main" id="{4D8DAD49-E192-4934-8CF1-25E9CA66F761}"/>
              </a:ext>
            </a:extLst>
          </p:cNvPr>
          <p:cNvSpPr>
            <a:spLocks noGrp="1"/>
          </p:cNvSpPr>
          <p:nvPr>
            <p:ph type="body" sz="quarter" idx="16" hasCustomPrompt="1"/>
          </p:nvPr>
        </p:nvSpPr>
        <p:spPr>
          <a:xfrm>
            <a:off x="548640" y="3429000"/>
            <a:ext cx="3474720" cy="424732"/>
          </a:xfrm>
          <a:noFill/>
        </p:spPr>
        <p:txBody>
          <a:bodyPr wrap="square" lIns="91440" rIns="91440">
            <a:noAutofit/>
          </a:bodyPr>
          <a:lstStyle>
            <a:lvl1pPr marL="0" indent="0">
              <a:buNone/>
              <a:defRPr sz="2400" b="1">
                <a:solidFill>
                  <a:schemeClr val="tx2"/>
                </a:solidFill>
              </a:defRPr>
            </a:lvl1pPr>
          </a:lstStyle>
          <a:p>
            <a:pPr lvl="0"/>
            <a:r>
              <a:rPr lang="en-US" noProof="0"/>
              <a:t>ADD ADDITIONAL TEXT </a:t>
            </a:r>
          </a:p>
        </p:txBody>
      </p:sp>
      <p:sp>
        <p:nvSpPr>
          <p:cNvPr id="12" name="Content Placeholder 6">
            <a:extLst>
              <a:ext uri="{FF2B5EF4-FFF2-40B4-BE49-F238E27FC236}">
                <a16:creationId xmlns:a16="http://schemas.microsoft.com/office/drawing/2014/main" id="{2E79C3B8-3CB6-4D76-8182-4489C35C869A}"/>
              </a:ext>
            </a:extLst>
          </p:cNvPr>
          <p:cNvSpPr>
            <a:spLocks noGrp="1"/>
          </p:cNvSpPr>
          <p:nvPr>
            <p:ph sz="quarter" idx="19"/>
          </p:nvPr>
        </p:nvSpPr>
        <p:spPr>
          <a:xfrm>
            <a:off x="4358640" y="4021648"/>
            <a:ext cx="3474720" cy="1884265"/>
          </a:xfrm>
        </p:spPr>
        <p:txBody>
          <a:bodyPr lIns="91440" rIns="9144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3" name="Text Placeholder 7">
            <a:extLst>
              <a:ext uri="{FF2B5EF4-FFF2-40B4-BE49-F238E27FC236}">
                <a16:creationId xmlns:a16="http://schemas.microsoft.com/office/drawing/2014/main" id="{0CBC5711-960A-4093-BF8D-E1FB5C4179A9}"/>
              </a:ext>
            </a:extLst>
          </p:cNvPr>
          <p:cNvSpPr>
            <a:spLocks noGrp="1"/>
          </p:cNvSpPr>
          <p:nvPr>
            <p:ph type="body" sz="quarter" idx="20" hasCustomPrompt="1"/>
          </p:nvPr>
        </p:nvSpPr>
        <p:spPr>
          <a:xfrm>
            <a:off x="4358640" y="3429000"/>
            <a:ext cx="3474720" cy="424732"/>
          </a:xfrm>
          <a:noFill/>
        </p:spPr>
        <p:txBody>
          <a:bodyPr wrap="square" lIns="91440" rIns="91440">
            <a:noAutofit/>
          </a:bodyPr>
          <a:lstStyle>
            <a:lvl1pPr marL="0" indent="0">
              <a:buNone/>
              <a:defRPr sz="2400" b="1">
                <a:solidFill>
                  <a:schemeClr val="accent5"/>
                </a:solidFill>
              </a:defRPr>
            </a:lvl1pPr>
          </a:lstStyle>
          <a:p>
            <a:pPr lvl="0"/>
            <a:r>
              <a:rPr lang="en-US" noProof="0"/>
              <a:t>ADD ADDITIONAL TEXT </a:t>
            </a:r>
          </a:p>
        </p:txBody>
      </p:sp>
      <p:sp>
        <p:nvSpPr>
          <p:cNvPr id="14" name="Picture Placeholder 7">
            <a:extLst>
              <a:ext uri="{FF2B5EF4-FFF2-40B4-BE49-F238E27FC236}">
                <a16:creationId xmlns:a16="http://schemas.microsoft.com/office/drawing/2014/main" id="{37CF37DF-A8A3-42D8-BAFE-0F56DCEC7657}"/>
              </a:ext>
              <a:ext uri="{C183D7F6-B498-43B3-948B-1728B52AA6E4}">
                <adec:decorative xmlns:adec="http://schemas.microsoft.com/office/drawing/2017/decorative" val="1"/>
              </a:ext>
            </a:extLst>
          </p:cNvPr>
          <p:cNvSpPr>
            <a:spLocks noGrp="1"/>
          </p:cNvSpPr>
          <p:nvPr>
            <p:ph type="pic" sz="quarter" idx="21" hasCustomPrompt="1"/>
          </p:nvPr>
        </p:nvSpPr>
        <p:spPr>
          <a:xfrm>
            <a:off x="548944" y="2423061"/>
            <a:ext cx="711197" cy="723544"/>
          </a:xfrm>
        </p:spPr>
        <p:txBody>
          <a:bodyPr anchor="ctr"/>
          <a:lstStyle>
            <a:lvl1pPr marL="0" indent="0" algn="ctr">
              <a:buNone/>
              <a:defRPr/>
            </a:lvl1pPr>
          </a:lstStyle>
          <a:p>
            <a:r>
              <a:rPr lang="en-US" noProof="0" dirty="0"/>
              <a:t>Icon</a:t>
            </a:r>
          </a:p>
        </p:txBody>
      </p:sp>
      <p:sp>
        <p:nvSpPr>
          <p:cNvPr id="15" name="Picture Placeholder 7">
            <a:extLst>
              <a:ext uri="{FF2B5EF4-FFF2-40B4-BE49-F238E27FC236}">
                <a16:creationId xmlns:a16="http://schemas.microsoft.com/office/drawing/2014/main" id="{6C4C965C-0B8E-48F5-AAAC-C3237DCB2911}"/>
              </a:ext>
              <a:ext uri="{C183D7F6-B498-43B3-948B-1728B52AA6E4}">
                <adec:decorative xmlns:adec="http://schemas.microsoft.com/office/drawing/2017/decorative" val="1"/>
              </a:ext>
            </a:extLst>
          </p:cNvPr>
          <p:cNvSpPr>
            <a:spLocks noGrp="1"/>
          </p:cNvSpPr>
          <p:nvPr>
            <p:ph type="pic" sz="quarter" idx="22" hasCustomPrompt="1"/>
          </p:nvPr>
        </p:nvSpPr>
        <p:spPr>
          <a:xfrm>
            <a:off x="4358640" y="2423061"/>
            <a:ext cx="711197" cy="723544"/>
          </a:xfrm>
        </p:spPr>
        <p:txBody>
          <a:bodyPr anchor="ctr"/>
          <a:lstStyle>
            <a:lvl1pPr marL="0" indent="0" algn="ctr">
              <a:buNone/>
              <a:defRPr/>
            </a:lvl1pPr>
          </a:lstStyle>
          <a:p>
            <a:r>
              <a:rPr lang="en-US" noProof="0" dirty="0"/>
              <a:t>Icon</a:t>
            </a:r>
          </a:p>
        </p:txBody>
      </p:sp>
      <p:sp>
        <p:nvSpPr>
          <p:cNvPr id="16" name="Content Placeholder 6">
            <a:extLst>
              <a:ext uri="{FF2B5EF4-FFF2-40B4-BE49-F238E27FC236}">
                <a16:creationId xmlns:a16="http://schemas.microsoft.com/office/drawing/2014/main" id="{F4C1E55C-86D8-4053-9865-59D5B4F8A350}"/>
              </a:ext>
            </a:extLst>
          </p:cNvPr>
          <p:cNvSpPr>
            <a:spLocks noGrp="1"/>
          </p:cNvSpPr>
          <p:nvPr>
            <p:ph sz="quarter" idx="23"/>
          </p:nvPr>
        </p:nvSpPr>
        <p:spPr>
          <a:xfrm>
            <a:off x="8168640" y="4021648"/>
            <a:ext cx="3474720" cy="1884265"/>
          </a:xfrm>
        </p:spPr>
        <p:txBody>
          <a:bodyPr lIns="91440" rIns="9144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7" name="Text Placeholder 7">
            <a:extLst>
              <a:ext uri="{FF2B5EF4-FFF2-40B4-BE49-F238E27FC236}">
                <a16:creationId xmlns:a16="http://schemas.microsoft.com/office/drawing/2014/main" id="{3B68B60C-9D86-4961-A5CE-AB650CA3364D}"/>
              </a:ext>
            </a:extLst>
          </p:cNvPr>
          <p:cNvSpPr>
            <a:spLocks noGrp="1"/>
          </p:cNvSpPr>
          <p:nvPr>
            <p:ph type="body" sz="quarter" idx="24" hasCustomPrompt="1"/>
          </p:nvPr>
        </p:nvSpPr>
        <p:spPr>
          <a:xfrm>
            <a:off x="8168640" y="3429000"/>
            <a:ext cx="3474720" cy="424732"/>
          </a:xfrm>
          <a:noFill/>
        </p:spPr>
        <p:txBody>
          <a:bodyPr wrap="square" lIns="91440" rIns="91440">
            <a:noAutofit/>
          </a:bodyPr>
          <a:lstStyle>
            <a:lvl1pPr marL="0" indent="0">
              <a:buNone/>
              <a:defRPr sz="2400" b="1">
                <a:solidFill>
                  <a:schemeClr val="accent2"/>
                </a:solidFill>
              </a:defRPr>
            </a:lvl1pPr>
          </a:lstStyle>
          <a:p>
            <a:pPr lvl="0"/>
            <a:r>
              <a:rPr lang="en-US" noProof="0"/>
              <a:t>ADD ADDITIONAL TEXT </a:t>
            </a:r>
          </a:p>
        </p:txBody>
      </p:sp>
      <p:sp>
        <p:nvSpPr>
          <p:cNvPr id="19" name="Picture Placeholder 7">
            <a:extLst>
              <a:ext uri="{FF2B5EF4-FFF2-40B4-BE49-F238E27FC236}">
                <a16:creationId xmlns:a16="http://schemas.microsoft.com/office/drawing/2014/main" id="{AFE200E7-D3F0-41C3-92B0-E09677035AD0}"/>
              </a:ext>
              <a:ext uri="{C183D7F6-B498-43B3-948B-1728B52AA6E4}">
                <adec:decorative xmlns:adec="http://schemas.microsoft.com/office/drawing/2017/decorative" val="1"/>
              </a:ext>
            </a:extLst>
          </p:cNvPr>
          <p:cNvSpPr>
            <a:spLocks noGrp="1"/>
          </p:cNvSpPr>
          <p:nvPr>
            <p:ph type="pic" sz="quarter" idx="25" hasCustomPrompt="1"/>
          </p:nvPr>
        </p:nvSpPr>
        <p:spPr>
          <a:xfrm>
            <a:off x="8168336" y="2423061"/>
            <a:ext cx="711197" cy="723544"/>
          </a:xfrm>
        </p:spPr>
        <p:txBody>
          <a:bodyPr anchor="ctr"/>
          <a:lstStyle>
            <a:lvl1pPr marL="0" indent="0" algn="ctr">
              <a:buNone/>
              <a:defRPr/>
            </a:lvl1pPr>
          </a:lstStyle>
          <a:p>
            <a:r>
              <a:rPr lang="en-US" noProof="0" dirty="0"/>
              <a:t>Icon</a:t>
            </a:r>
          </a:p>
        </p:txBody>
      </p:sp>
      <p:sp>
        <p:nvSpPr>
          <p:cNvPr id="21" name="Slide Number Placeholder 5">
            <a:extLst>
              <a:ext uri="{FF2B5EF4-FFF2-40B4-BE49-F238E27FC236}">
                <a16:creationId xmlns:a16="http://schemas.microsoft.com/office/drawing/2014/main" id="{520633DF-6AFD-4B07-9AFD-09317A9CC680}"/>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Tree>
    <p:extLst>
      <p:ext uri="{BB962C8B-B14F-4D97-AF65-F5344CB8AC3E}">
        <p14:creationId xmlns:p14="http://schemas.microsoft.com/office/powerpoint/2010/main" val="2566824035"/>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Icon Content 2 rows">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548640" y="990600"/>
            <a:ext cx="1080516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7" name="Content Placeholder 6">
            <a:extLst>
              <a:ext uri="{FF2B5EF4-FFF2-40B4-BE49-F238E27FC236}">
                <a16:creationId xmlns:a16="http://schemas.microsoft.com/office/drawing/2014/main" id="{35FB90DC-1879-4B22-883B-7444D1A858EC}"/>
              </a:ext>
            </a:extLst>
          </p:cNvPr>
          <p:cNvSpPr>
            <a:spLocks noGrp="1"/>
          </p:cNvSpPr>
          <p:nvPr>
            <p:ph sz="quarter" idx="13" hasCustomPrompt="1"/>
          </p:nvPr>
        </p:nvSpPr>
        <p:spPr>
          <a:xfrm>
            <a:off x="5562600" y="2438400"/>
            <a:ext cx="5901458" cy="975260"/>
          </a:xfrm>
        </p:spPr>
        <p:txBody>
          <a:bodyPr lIns="91440" rIns="91440" anchor="ctr">
            <a:noAutofit/>
          </a:bodyPr>
          <a:lstStyle>
            <a:lvl1pPr>
              <a:defRPr/>
            </a:lvl1pPr>
          </a:lstStyle>
          <a:p>
            <a:pPr lvl="0"/>
            <a:r>
              <a:rPr lang="en-US" noProof="0"/>
              <a:t>Description text </a:t>
            </a:r>
          </a:p>
        </p:txBody>
      </p:sp>
      <p:sp>
        <p:nvSpPr>
          <p:cNvPr id="8" name="Text Placeholder 7">
            <a:extLst>
              <a:ext uri="{FF2B5EF4-FFF2-40B4-BE49-F238E27FC236}">
                <a16:creationId xmlns:a16="http://schemas.microsoft.com/office/drawing/2014/main" id="{4D8DAD49-E192-4934-8CF1-25E9CA66F761}"/>
              </a:ext>
            </a:extLst>
          </p:cNvPr>
          <p:cNvSpPr>
            <a:spLocks noGrp="1"/>
          </p:cNvSpPr>
          <p:nvPr>
            <p:ph type="body" sz="quarter" idx="16" hasCustomPrompt="1"/>
          </p:nvPr>
        </p:nvSpPr>
        <p:spPr>
          <a:xfrm>
            <a:off x="1524000" y="2713664"/>
            <a:ext cx="3474720" cy="424732"/>
          </a:xfrm>
          <a:noFill/>
        </p:spPr>
        <p:txBody>
          <a:bodyPr wrap="square" lIns="91440" rIns="91440">
            <a:noAutofit/>
          </a:bodyPr>
          <a:lstStyle>
            <a:lvl1pPr marL="0" indent="0">
              <a:buNone/>
              <a:defRPr sz="2400" b="1">
                <a:solidFill>
                  <a:schemeClr val="tx2"/>
                </a:solidFill>
              </a:defRPr>
            </a:lvl1pPr>
          </a:lstStyle>
          <a:p>
            <a:pPr lvl="0"/>
            <a:r>
              <a:rPr lang="en-US" noProof="0"/>
              <a:t>ADD ADDITIONAL TEXT </a:t>
            </a:r>
          </a:p>
        </p:txBody>
      </p:sp>
      <p:sp>
        <p:nvSpPr>
          <p:cNvPr id="14" name="Picture Placeholder 7">
            <a:extLst>
              <a:ext uri="{FF2B5EF4-FFF2-40B4-BE49-F238E27FC236}">
                <a16:creationId xmlns:a16="http://schemas.microsoft.com/office/drawing/2014/main" id="{37CF37DF-A8A3-42D8-BAFE-0F56DCEC7657}"/>
              </a:ext>
              <a:ext uri="{C183D7F6-B498-43B3-948B-1728B52AA6E4}">
                <adec:decorative xmlns:adec="http://schemas.microsoft.com/office/drawing/2017/decorative" val="1"/>
              </a:ext>
            </a:extLst>
          </p:cNvPr>
          <p:cNvSpPr>
            <a:spLocks noGrp="1"/>
          </p:cNvSpPr>
          <p:nvPr>
            <p:ph type="pic" sz="quarter" idx="21" hasCustomPrompt="1"/>
          </p:nvPr>
        </p:nvSpPr>
        <p:spPr>
          <a:xfrm>
            <a:off x="548944" y="2564258"/>
            <a:ext cx="711197" cy="723544"/>
          </a:xfrm>
        </p:spPr>
        <p:txBody>
          <a:bodyPr anchor="ctr"/>
          <a:lstStyle>
            <a:lvl1pPr marL="0" indent="0" algn="ctr">
              <a:buNone/>
              <a:defRPr/>
            </a:lvl1pPr>
          </a:lstStyle>
          <a:p>
            <a:r>
              <a:rPr lang="en-US" noProof="0" dirty="0"/>
              <a:t>Icon</a:t>
            </a:r>
          </a:p>
        </p:txBody>
      </p:sp>
      <p:sp>
        <p:nvSpPr>
          <p:cNvPr id="20" name="Content Placeholder 6">
            <a:extLst>
              <a:ext uri="{FF2B5EF4-FFF2-40B4-BE49-F238E27FC236}">
                <a16:creationId xmlns:a16="http://schemas.microsoft.com/office/drawing/2014/main" id="{36B305EA-E44E-48DA-922F-20D8D3496709}"/>
              </a:ext>
            </a:extLst>
          </p:cNvPr>
          <p:cNvSpPr>
            <a:spLocks noGrp="1"/>
          </p:cNvSpPr>
          <p:nvPr>
            <p:ph sz="quarter" idx="22" hasCustomPrompt="1"/>
          </p:nvPr>
        </p:nvSpPr>
        <p:spPr>
          <a:xfrm>
            <a:off x="5562600" y="4391622"/>
            <a:ext cx="5901458" cy="975260"/>
          </a:xfrm>
        </p:spPr>
        <p:txBody>
          <a:bodyPr lIns="91440" rIns="91440" anchor="ctr">
            <a:noAutofit/>
          </a:bodyPr>
          <a:lstStyle>
            <a:lvl1pPr>
              <a:defRPr/>
            </a:lvl1pPr>
          </a:lstStyle>
          <a:p>
            <a:pPr lvl="0"/>
            <a:r>
              <a:rPr lang="en-US" noProof="0"/>
              <a:t>Description text </a:t>
            </a:r>
          </a:p>
        </p:txBody>
      </p:sp>
      <p:sp>
        <p:nvSpPr>
          <p:cNvPr id="21" name="Text Placeholder 7">
            <a:extLst>
              <a:ext uri="{FF2B5EF4-FFF2-40B4-BE49-F238E27FC236}">
                <a16:creationId xmlns:a16="http://schemas.microsoft.com/office/drawing/2014/main" id="{038D7323-C655-4E9F-A5C0-AE44AF907081}"/>
              </a:ext>
            </a:extLst>
          </p:cNvPr>
          <p:cNvSpPr>
            <a:spLocks noGrp="1"/>
          </p:cNvSpPr>
          <p:nvPr>
            <p:ph type="body" sz="quarter" idx="23" hasCustomPrompt="1"/>
          </p:nvPr>
        </p:nvSpPr>
        <p:spPr>
          <a:xfrm>
            <a:off x="1524000" y="4666886"/>
            <a:ext cx="3474720" cy="424732"/>
          </a:xfrm>
          <a:noFill/>
        </p:spPr>
        <p:txBody>
          <a:bodyPr wrap="square" lIns="91440" rIns="91440">
            <a:noAutofit/>
          </a:bodyPr>
          <a:lstStyle>
            <a:lvl1pPr marL="0" indent="0">
              <a:buNone/>
              <a:defRPr sz="2400" b="1">
                <a:solidFill>
                  <a:schemeClr val="accent5"/>
                </a:solidFill>
              </a:defRPr>
            </a:lvl1pPr>
          </a:lstStyle>
          <a:p>
            <a:pPr lvl="0"/>
            <a:r>
              <a:rPr lang="en-US" noProof="0"/>
              <a:t>ADD ADDITIONAL TEXT </a:t>
            </a:r>
          </a:p>
        </p:txBody>
      </p:sp>
      <p:sp>
        <p:nvSpPr>
          <p:cNvPr id="22" name="Picture Placeholder 7">
            <a:extLst>
              <a:ext uri="{FF2B5EF4-FFF2-40B4-BE49-F238E27FC236}">
                <a16:creationId xmlns:a16="http://schemas.microsoft.com/office/drawing/2014/main" id="{F79C998E-1F82-4AC1-AD39-82F45A05CED8}"/>
              </a:ext>
              <a:ext uri="{C183D7F6-B498-43B3-948B-1728B52AA6E4}">
                <adec:decorative xmlns:adec="http://schemas.microsoft.com/office/drawing/2017/decorative" val="1"/>
              </a:ext>
            </a:extLst>
          </p:cNvPr>
          <p:cNvSpPr>
            <a:spLocks noGrp="1"/>
          </p:cNvSpPr>
          <p:nvPr>
            <p:ph type="pic" sz="quarter" idx="24" hasCustomPrompt="1"/>
          </p:nvPr>
        </p:nvSpPr>
        <p:spPr>
          <a:xfrm>
            <a:off x="548944" y="4517480"/>
            <a:ext cx="711197" cy="723544"/>
          </a:xfrm>
        </p:spPr>
        <p:txBody>
          <a:bodyPr anchor="ctr"/>
          <a:lstStyle>
            <a:lvl1pPr marL="0" indent="0" algn="ctr">
              <a:buNone/>
              <a:defRPr/>
            </a:lvl1pPr>
          </a:lstStyle>
          <a:p>
            <a:r>
              <a:rPr lang="en-US" noProof="0" dirty="0"/>
              <a:t>Icon</a:t>
            </a:r>
          </a:p>
        </p:txBody>
      </p:sp>
      <p:sp>
        <p:nvSpPr>
          <p:cNvPr id="16" name="Slide Number Placeholder 5">
            <a:extLst>
              <a:ext uri="{FF2B5EF4-FFF2-40B4-BE49-F238E27FC236}">
                <a16:creationId xmlns:a16="http://schemas.microsoft.com/office/drawing/2014/main" id="{E0693782-2388-4647-A185-375373970194}"/>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Tree>
    <p:extLst>
      <p:ext uri="{BB962C8B-B14F-4D97-AF65-F5344CB8AC3E}">
        <p14:creationId xmlns:p14="http://schemas.microsoft.com/office/powerpoint/2010/main" val="862157401"/>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Icon Content 3 rows">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548640" y="990600"/>
            <a:ext cx="1080516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7" name="Content Placeholder 6">
            <a:extLst>
              <a:ext uri="{FF2B5EF4-FFF2-40B4-BE49-F238E27FC236}">
                <a16:creationId xmlns:a16="http://schemas.microsoft.com/office/drawing/2014/main" id="{35FB90DC-1879-4B22-883B-7444D1A858EC}"/>
              </a:ext>
            </a:extLst>
          </p:cNvPr>
          <p:cNvSpPr>
            <a:spLocks noGrp="1"/>
          </p:cNvSpPr>
          <p:nvPr>
            <p:ph sz="quarter" idx="13" hasCustomPrompt="1"/>
          </p:nvPr>
        </p:nvSpPr>
        <p:spPr>
          <a:xfrm>
            <a:off x="5562600" y="2423061"/>
            <a:ext cx="5901458" cy="1005939"/>
          </a:xfrm>
        </p:spPr>
        <p:txBody>
          <a:bodyPr lIns="91440" rIns="91440"/>
          <a:lstStyle>
            <a:lvl1pPr>
              <a:defRPr/>
            </a:lvl1pPr>
          </a:lstStyle>
          <a:p>
            <a:pPr lvl="0"/>
            <a:r>
              <a:rPr lang="en-US" noProof="0"/>
              <a:t>Description text </a:t>
            </a:r>
          </a:p>
        </p:txBody>
      </p:sp>
      <p:sp>
        <p:nvSpPr>
          <p:cNvPr id="8" name="Text Placeholder 7">
            <a:extLst>
              <a:ext uri="{FF2B5EF4-FFF2-40B4-BE49-F238E27FC236}">
                <a16:creationId xmlns:a16="http://schemas.microsoft.com/office/drawing/2014/main" id="{4D8DAD49-E192-4934-8CF1-25E9CA66F761}"/>
              </a:ext>
            </a:extLst>
          </p:cNvPr>
          <p:cNvSpPr>
            <a:spLocks noGrp="1"/>
          </p:cNvSpPr>
          <p:nvPr>
            <p:ph type="body" sz="quarter" idx="16" hasCustomPrompt="1"/>
          </p:nvPr>
        </p:nvSpPr>
        <p:spPr>
          <a:xfrm>
            <a:off x="1524000" y="2713664"/>
            <a:ext cx="3810000" cy="424732"/>
          </a:xfrm>
          <a:noFill/>
        </p:spPr>
        <p:txBody>
          <a:bodyPr wrap="square" lIns="91440" rIns="91440" anchor="ctr">
            <a:spAutoFit/>
          </a:bodyPr>
          <a:lstStyle>
            <a:lvl1pPr marL="0" indent="0">
              <a:buNone/>
              <a:defRPr sz="2400" b="1">
                <a:solidFill>
                  <a:schemeClr val="tx2"/>
                </a:solidFill>
              </a:defRPr>
            </a:lvl1pPr>
          </a:lstStyle>
          <a:p>
            <a:pPr lvl="0"/>
            <a:r>
              <a:rPr lang="en-US" noProof="0"/>
              <a:t>ADD ADDITIONAL TEXT </a:t>
            </a:r>
          </a:p>
        </p:txBody>
      </p:sp>
      <p:sp>
        <p:nvSpPr>
          <p:cNvPr id="14" name="Picture Placeholder 7">
            <a:extLst>
              <a:ext uri="{FF2B5EF4-FFF2-40B4-BE49-F238E27FC236}">
                <a16:creationId xmlns:a16="http://schemas.microsoft.com/office/drawing/2014/main" id="{37CF37DF-A8A3-42D8-BAFE-0F56DCEC7657}"/>
              </a:ext>
              <a:ext uri="{C183D7F6-B498-43B3-948B-1728B52AA6E4}">
                <adec:decorative xmlns:adec="http://schemas.microsoft.com/office/drawing/2017/decorative" val="1"/>
              </a:ext>
            </a:extLst>
          </p:cNvPr>
          <p:cNvSpPr>
            <a:spLocks noGrp="1"/>
          </p:cNvSpPr>
          <p:nvPr>
            <p:ph type="pic" sz="quarter" idx="21" hasCustomPrompt="1"/>
          </p:nvPr>
        </p:nvSpPr>
        <p:spPr>
          <a:xfrm>
            <a:off x="548944" y="2564258"/>
            <a:ext cx="711197" cy="723544"/>
          </a:xfrm>
        </p:spPr>
        <p:txBody>
          <a:bodyPr anchor="ctr"/>
          <a:lstStyle>
            <a:lvl1pPr marL="0" indent="0" algn="ctr">
              <a:buNone/>
              <a:defRPr/>
            </a:lvl1pPr>
          </a:lstStyle>
          <a:p>
            <a:r>
              <a:rPr lang="en-US" noProof="0" dirty="0"/>
              <a:t>Icon</a:t>
            </a:r>
          </a:p>
        </p:txBody>
      </p:sp>
      <p:sp>
        <p:nvSpPr>
          <p:cNvPr id="20" name="Content Placeholder 6">
            <a:extLst>
              <a:ext uri="{FF2B5EF4-FFF2-40B4-BE49-F238E27FC236}">
                <a16:creationId xmlns:a16="http://schemas.microsoft.com/office/drawing/2014/main" id="{36B305EA-E44E-48DA-922F-20D8D3496709}"/>
              </a:ext>
            </a:extLst>
          </p:cNvPr>
          <p:cNvSpPr>
            <a:spLocks noGrp="1"/>
          </p:cNvSpPr>
          <p:nvPr>
            <p:ph sz="quarter" idx="22" hasCustomPrompt="1"/>
          </p:nvPr>
        </p:nvSpPr>
        <p:spPr>
          <a:xfrm>
            <a:off x="5562600" y="3556396"/>
            <a:ext cx="5901458" cy="1005939"/>
          </a:xfrm>
        </p:spPr>
        <p:txBody>
          <a:bodyPr lIns="91440" rIns="91440"/>
          <a:lstStyle>
            <a:lvl1pPr>
              <a:defRPr/>
            </a:lvl1pPr>
          </a:lstStyle>
          <a:p>
            <a:pPr lvl="0"/>
            <a:r>
              <a:rPr lang="en-US" noProof="0"/>
              <a:t>Description text </a:t>
            </a:r>
          </a:p>
        </p:txBody>
      </p:sp>
      <p:sp>
        <p:nvSpPr>
          <p:cNvPr id="21" name="Text Placeholder 7">
            <a:extLst>
              <a:ext uri="{FF2B5EF4-FFF2-40B4-BE49-F238E27FC236}">
                <a16:creationId xmlns:a16="http://schemas.microsoft.com/office/drawing/2014/main" id="{038D7323-C655-4E9F-A5C0-AE44AF907081}"/>
              </a:ext>
            </a:extLst>
          </p:cNvPr>
          <p:cNvSpPr>
            <a:spLocks noGrp="1"/>
          </p:cNvSpPr>
          <p:nvPr>
            <p:ph type="body" sz="quarter" idx="23" hasCustomPrompt="1"/>
          </p:nvPr>
        </p:nvSpPr>
        <p:spPr>
          <a:xfrm>
            <a:off x="1524000" y="3846999"/>
            <a:ext cx="3810000" cy="424732"/>
          </a:xfrm>
          <a:noFill/>
        </p:spPr>
        <p:txBody>
          <a:bodyPr wrap="square" lIns="91440" rIns="91440" anchor="ctr">
            <a:spAutoFit/>
          </a:bodyPr>
          <a:lstStyle>
            <a:lvl1pPr marL="0" indent="0">
              <a:buNone/>
              <a:defRPr sz="2400" b="1">
                <a:solidFill>
                  <a:schemeClr val="accent5"/>
                </a:solidFill>
              </a:defRPr>
            </a:lvl1pPr>
          </a:lstStyle>
          <a:p>
            <a:pPr lvl="0"/>
            <a:r>
              <a:rPr lang="en-US" noProof="0"/>
              <a:t>ADD ADDITIONAL TEXT </a:t>
            </a:r>
          </a:p>
        </p:txBody>
      </p:sp>
      <p:sp>
        <p:nvSpPr>
          <p:cNvPr id="22" name="Picture Placeholder 7">
            <a:extLst>
              <a:ext uri="{FF2B5EF4-FFF2-40B4-BE49-F238E27FC236}">
                <a16:creationId xmlns:a16="http://schemas.microsoft.com/office/drawing/2014/main" id="{F79C998E-1F82-4AC1-AD39-82F45A05CED8}"/>
              </a:ext>
              <a:ext uri="{C183D7F6-B498-43B3-948B-1728B52AA6E4}">
                <adec:decorative xmlns:adec="http://schemas.microsoft.com/office/drawing/2017/decorative" val="1"/>
              </a:ext>
            </a:extLst>
          </p:cNvPr>
          <p:cNvSpPr>
            <a:spLocks noGrp="1"/>
          </p:cNvSpPr>
          <p:nvPr>
            <p:ph type="pic" sz="quarter" idx="24" hasCustomPrompt="1"/>
          </p:nvPr>
        </p:nvSpPr>
        <p:spPr>
          <a:xfrm>
            <a:off x="548944" y="3697593"/>
            <a:ext cx="711197" cy="723544"/>
          </a:xfrm>
        </p:spPr>
        <p:txBody>
          <a:bodyPr anchor="ctr"/>
          <a:lstStyle>
            <a:lvl1pPr marL="0" indent="0" algn="ctr">
              <a:buNone/>
              <a:defRPr/>
            </a:lvl1pPr>
          </a:lstStyle>
          <a:p>
            <a:r>
              <a:rPr lang="en-US" noProof="0" dirty="0"/>
              <a:t>Icon</a:t>
            </a:r>
          </a:p>
        </p:txBody>
      </p:sp>
      <p:sp>
        <p:nvSpPr>
          <p:cNvPr id="16" name="Slide Number Placeholder 5">
            <a:extLst>
              <a:ext uri="{FF2B5EF4-FFF2-40B4-BE49-F238E27FC236}">
                <a16:creationId xmlns:a16="http://schemas.microsoft.com/office/drawing/2014/main" id="{E0693782-2388-4647-A185-375373970194}"/>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
        <p:nvSpPr>
          <p:cNvPr id="13" name="Content Placeholder 6">
            <a:extLst>
              <a:ext uri="{FF2B5EF4-FFF2-40B4-BE49-F238E27FC236}">
                <a16:creationId xmlns:a16="http://schemas.microsoft.com/office/drawing/2014/main" id="{3FD6DDB9-4D92-43F8-B746-ABBAB109CA1E}"/>
              </a:ext>
            </a:extLst>
          </p:cNvPr>
          <p:cNvSpPr>
            <a:spLocks noGrp="1"/>
          </p:cNvSpPr>
          <p:nvPr>
            <p:ph sz="quarter" idx="25" hasCustomPrompt="1"/>
          </p:nvPr>
        </p:nvSpPr>
        <p:spPr>
          <a:xfrm>
            <a:off x="5562600" y="4689732"/>
            <a:ext cx="5901458" cy="1005939"/>
          </a:xfrm>
        </p:spPr>
        <p:txBody>
          <a:bodyPr lIns="91440" rIns="91440"/>
          <a:lstStyle>
            <a:lvl1pPr>
              <a:defRPr/>
            </a:lvl1pPr>
          </a:lstStyle>
          <a:p>
            <a:pPr lvl="0"/>
            <a:r>
              <a:rPr lang="en-US" noProof="0"/>
              <a:t>Description text </a:t>
            </a:r>
          </a:p>
        </p:txBody>
      </p:sp>
      <p:sp>
        <p:nvSpPr>
          <p:cNvPr id="17" name="Text Placeholder 7">
            <a:extLst>
              <a:ext uri="{FF2B5EF4-FFF2-40B4-BE49-F238E27FC236}">
                <a16:creationId xmlns:a16="http://schemas.microsoft.com/office/drawing/2014/main" id="{13E2F95F-BD26-4AA8-941E-3993C9F1DBBC}"/>
              </a:ext>
            </a:extLst>
          </p:cNvPr>
          <p:cNvSpPr>
            <a:spLocks noGrp="1"/>
          </p:cNvSpPr>
          <p:nvPr>
            <p:ph type="body" sz="quarter" idx="26" hasCustomPrompt="1"/>
          </p:nvPr>
        </p:nvSpPr>
        <p:spPr>
          <a:xfrm>
            <a:off x="1524000" y="4980335"/>
            <a:ext cx="3810000" cy="424732"/>
          </a:xfrm>
          <a:noFill/>
        </p:spPr>
        <p:txBody>
          <a:bodyPr wrap="square" lIns="91440" rIns="91440" anchor="ctr">
            <a:spAutoFit/>
          </a:bodyPr>
          <a:lstStyle>
            <a:lvl1pPr marL="0" indent="0">
              <a:buNone/>
              <a:defRPr sz="2400" b="1">
                <a:solidFill>
                  <a:schemeClr val="accent6"/>
                </a:solidFill>
              </a:defRPr>
            </a:lvl1pPr>
          </a:lstStyle>
          <a:p>
            <a:pPr lvl="0"/>
            <a:r>
              <a:rPr lang="en-US" noProof="0"/>
              <a:t>ADD ADDITIONAL TEXT </a:t>
            </a:r>
          </a:p>
        </p:txBody>
      </p:sp>
      <p:sp>
        <p:nvSpPr>
          <p:cNvPr id="19" name="Picture Placeholder 7">
            <a:extLst>
              <a:ext uri="{FF2B5EF4-FFF2-40B4-BE49-F238E27FC236}">
                <a16:creationId xmlns:a16="http://schemas.microsoft.com/office/drawing/2014/main" id="{68F52DD2-B3F0-4652-8C7B-96406F99FC14}"/>
              </a:ext>
              <a:ext uri="{C183D7F6-B498-43B3-948B-1728B52AA6E4}">
                <adec:decorative xmlns:adec="http://schemas.microsoft.com/office/drawing/2017/decorative" val="1"/>
              </a:ext>
            </a:extLst>
          </p:cNvPr>
          <p:cNvSpPr>
            <a:spLocks noGrp="1"/>
          </p:cNvSpPr>
          <p:nvPr>
            <p:ph type="pic" sz="quarter" idx="27" hasCustomPrompt="1"/>
          </p:nvPr>
        </p:nvSpPr>
        <p:spPr>
          <a:xfrm>
            <a:off x="548944" y="4830929"/>
            <a:ext cx="711197" cy="723544"/>
          </a:xfrm>
        </p:spPr>
        <p:txBody>
          <a:bodyPr anchor="ctr"/>
          <a:lstStyle>
            <a:lvl1pPr marL="0" indent="0" algn="ctr">
              <a:buNone/>
              <a:defRPr/>
            </a:lvl1pPr>
          </a:lstStyle>
          <a:p>
            <a:r>
              <a:rPr lang="en-US" noProof="0" dirty="0"/>
              <a:t>Icon</a:t>
            </a:r>
          </a:p>
        </p:txBody>
      </p:sp>
    </p:spTree>
    <p:extLst>
      <p:ext uri="{BB962C8B-B14F-4D97-AF65-F5344CB8AC3E}">
        <p14:creationId xmlns:p14="http://schemas.microsoft.com/office/powerpoint/2010/main" val="2847411034"/>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Side patch Icon Content 3 rows">
    <p:spTree>
      <p:nvGrpSpPr>
        <p:cNvPr id="1" name=""/>
        <p:cNvGrpSpPr/>
        <p:nvPr/>
      </p:nvGrpSpPr>
      <p:grpSpPr>
        <a:xfrm>
          <a:off x="0" y="0"/>
          <a:ext cx="0" cy="0"/>
          <a:chOff x="0" y="0"/>
          <a:chExt cx="0" cy="0"/>
        </a:xfrm>
      </p:grpSpPr>
      <p:sp>
        <p:nvSpPr>
          <p:cNvPr id="34" name="Freeform: Shape 33">
            <a:extLst>
              <a:ext uri="{FF2B5EF4-FFF2-40B4-BE49-F238E27FC236}">
                <a16:creationId xmlns:a16="http://schemas.microsoft.com/office/drawing/2014/main" id="{724AA86D-A811-42CE-8C83-8053DFC66751}"/>
              </a:ext>
              <a:ext uri="{C183D7F6-B498-43B3-948B-1728B52AA6E4}">
                <adec:decorative xmlns:adec="http://schemas.microsoft.com/office/drawing/2017/decorative" val="1"/>
              </a:ext>
            </a:extLst>
          </p:cNvPr>
          <p:cNvSpPr/>
          <p:nvPr userDrawn="1"/>
        </p:nvSpPr>
        <p:spPr>
          <a:xfrm>
            <a:off x="-1" y="0"/>
            <a:ext cx="8329286" cy="6858000"/>
          </a:xfrm>
          <a:custGeom>
            <a:avLst/>
            <a:gdLst>
              <a:gd name="connsiteX0" fmla="*/ 0 w 8329286"/>
              <a:gd name="connsiteY0" fmla="*/ 0 h 6858000"/>
              <a:gd name="connsiteX1" fmla="*/ 8329286 w 8329286"/>
              <a:gd name="connsiteY1" fmla="*/ 0 h 6858000"/>
              <a:gd name="connsiteX2" fmla="*/ 8329286 w 8329286"/>
              <a:gd name="connsiteY2" fmla="*/ 68183 h 6858000"/>
              <a:gd name="connsiteX3" fmla="*/ 3175958 w 8329286"/>
              <a:gd name="connsiteY3" fmla="*/ 6858000 h 6858000"/>
              <a:gd name="connsiteX4" fmla="*/ 0 w 8329286"/>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29286" h="6858000">
                <a:moveTo>
                  <a:pt x="0" y="0"/>
                </a:moveTo>
                <a:lnTo>
                  <a:pt x="8329286" y="0"/>
                </a:lnTo>
                <a:lnTo>
                  <a:pt x="8329286" y="68183"/>
                </a:lnTo>
                <a:lnTo>
                  <a:pt x="3175958" y="6858000"/>
                </a:lnTo>
                <a:lnTo>
                  <a:pt x="0" y="6858000"/>
                </a:lnTo>
                <a:close/>
              </a:path>
            </a:pathLst>
          </a:cu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548640" y="990600"/>
            <a:ext cx="1080516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7" name="Content Placeholder 6">
            <a:extLst>
              <a:ext uri="{FF2B5EF4-FFF2-40B4-BE49-F238E27FC236}">
                <a16:creationId xmlns:a16="http://schemas.microsoft.com/office/drawing/2014/main" id="{35FB90DC-1879-4B22-883B-7444D1A858EC}"/>
              </a:ext>
            </a:extLst>
          </p:cNvPr>
          <p:cNvSpPr>
            <a:spLocks noGrp="1"/>
          </p:cNvSpPr>
          <p:nvPr>
            <p:ph sz="quarter" idx="13" hasCustomPrompt="1"/>
          </p:nvPr>
        </p:nvSpPr>
        <p:spPr>
          <a:xfrm>
            <a:off x="7151214" y="2035302"/>
            <a:ext cx="4312844" cy="914490"/>
          </a:xfrm>
        </p:spPr>
        <p:txBody>
          <a:bodyPr lIns="91440" rIns="91440" anchor="ctr">
            <a:noAutofit/>
          </a:bodyPr>
          <a:lstStyle>
            <a:lvl1pPr marL="0" indent="0">
              <a:buNone/>
              <a:defRPr sz="1400"/>
            </a:lvl1pPr>
          </a:lstStyle>
          <a:p>
            <a:pPr lvl="0"/>
            <a:r>
              <a:rPr lang="en-US" noProof="0"/>
              <a:t>Description text </a:t>
            </a:r>
          </a:p>
        </p:txBody>
      </p:sp>
      <p:sp>
        <p:nvSpPr>
          <p:cNvPr id="8" name="Text Placeholder 7">
            <a:extLst>
              <a:ext uri="{FF2B5EF4-FFF2-40B4-BE49-F238E27FC236}">
                <a16:creationId xmlns:a16="http://schemas.microsoft.com/office/drawing/2014/main" id="{4D8DAD49-E192-4934-8CF1-25E9CA66F761}"/>
              </a:ext>
            </a:extLst>
          </p:cNvPr>
          <p:cNvSpPr>
            <a:spLocks noGrp="1"/>
          </p:cNvSpPr>
          <p:nvPr>
            <p:ph type="body" sz="quarter" idx="16" hasCustomPrompt="1"/>
          </p:nvPr>
        </p:nvSpPr>
        <p:spPr>
          <a:xfrm>
            <a:off x="624840" y="2280181"/>
            <a:ext cx="4937760" cy="424732"/>
          </a:xfrm>
          <a:noFill/>
        </p:spPr>
        <p:txBody>
          <a:bodyPr wrap="square" lIns="91440" rIns="91440" anchor="ctr">
            <a:noAutofit/>
          </a:bodyPr>
          <a:lstStyle>
            <a:lvl1pPr marL="0" indent="0" algn="r">
              <a:buNone/>
              <a:defRPr sz="2000" b="1">
                <a:solidFill>
                  <a:schemeClr val="tx2"/>
                </a:solidFill>
              </a:defRPr>
            </a:lvl1pPr>
          </a:lstStyle>
          <a:p>
            <a:pPr lvl="0"/>
            <a:r>
              <a:rPr lang="en-US" noProof="0"/>
              <a:t>ADD TEXT </a:t>
            </a:r>
          </a:p>
        </p:txBody>
      </p:sp>
      <p:sp>
        <p:nvSpPr>
          <p:cNvPr id="14" name="Picture Placeholder 7">
            <a:extLst>
              <a:ext uri="{FF2B5EF4-FFF2-40B4-BE49-F238E27FC236}">
                <a16:creationId xmlns:a16="http://schemas.microsoft.com/office/drawing/2014/main" id="{37CF37DF-A8A3-42D8-BAFE-0F56DCEC7657}"/>
              </a:ext>
              <a:ext uri="{C183D7F6-B498-43B3-948B-1728B52AA6E4}">
                <adec:decorative xmlns:adec="http://schemas.microsoft.com/office/drawing/2017/decorative" val="1"/>
              </a:ext>
            </a:extLst>
          </p:cNvPr>
          <p:cNvSpPr>
            <a:spLocks noGrp="1"/>
          </p:cNvSpPr>
          <p:nvPr>
            <p:ph type="pic" sz="quarter" idx="21" hasCustomPrompt="1"/>
          </p:nvPr>
        </p:nvSpPr>
        <p:spPr>
          <a:xfrm>
            <a:off x="5756426" y="1935993"/>
            <a:ext cx="1094116" cy="1113108"/>
          </a:xfrm>
          <a:prstGeom prst="ellipse">
            <a:avLst/>
          </a:prstGeom>
          <a:solidFill>
            <a:schemeClr val="bg1"/>
          </a:solidFill>
          <a:effectLst>
            <a:outerShdw blurRad="50800" dist="38100" dir="2700000" algn="tl" rotWithShape="0">
              <a:prstClr val="black">
                <a:alpha val="40000"/>
              </a:prstClr>
            </a:outerShdw>
          </a:effectLst>
        </p:spPr>
        <p:txBody>
          <a:bodyPr anchor="ctr"/>
          <a:lstStyle>
            <a:lvl1pPr marL="0" indent="0" algn="ctr">
              <a:buNone/>
              <a:defRPr/>
            </a:lvl1pPr>
          </a:lstStyle>
          <a:p>
            <a:r>
              <a:rPr lang="en-US" noProof="0" dirty="0"/>
              <a:t>Icon</a:t>
            </a:r>
          </a:p>
        </p:txBody>
      </p:sp>
      <p:sp>
        <p:nvSpPr>
          <p:cNvPr id="20" name="Content Placeholder 6">
            <a:extLst>
              <a:ext uri="{FF2B5EF4-FFF2-40B4-BE49-F238E27FC236}">
                <a16:creationId xmlns:a16="http://schemas.microsoft.com/office/drawing/2014/main" id="{36B305EA-E44E-48DA-922F-20D8D3496709}"/>
              </a:ext>
            </a:extLst>
          </p:cNvPr>
          <p:cNvSpPr>
            <a:spLocks noGrp="1"/>
          </p:cNvSpPr>
          <p:nvPr>
            <p:ph sz="quarter" idx="22" hasCustomPrompt="1"/>
          </p:nvPr>
        </p:nvSpPr>
        <p:spPr>
          <a:xfrm>
            <a:off x="6071132" y="3576256"/>
            <a:ext cx="5392925" cy="914490"/>
          </a:xfrm>
        </p:spPr>
        <p:txBody>
          <a:bodyPr lIns="91440" rIns="91440" anchor="ctr">
            <a:noAutofit/>
          </a:bodyPr>
          <a:lstStyle>
            <a:lvl1pPr marL="0" indent="0">
              <a:buNone/>
              <a:defRPr sz="1400"/>
            </a:lvl1pPr>
          </a:lstStyle>
          <a:p>
            <a:pPr lvl="0"/>
            <a:r>
              <a:rPr lang="en-US" noProof="0"/>
              <a:t>Description text </a:t>
            </a:r>
          </a:p>
        </p:txBody>
      </p:sp>
      <p:sp>
        <p:nvSpPr>
          <p:cNvPr id="21" name="Text Placeholder 7">
            <a:extLst>
              <a:ext uri="{FF2B5EF4-FFF2-40B4-BE49-F238E27FC236}">
                <a16:creationId xmlns:a16="http://schemas.microsoft.com/office/drawing/2014/main" id="{038D7323-C655-4E9F-A5C0-AE44AF907081}"/>
              </a:ext>
            </a:extLst>
          </p:cNvPr>
          <p:cNvSpPr>
            <a:spLocks noGrp="1"/>
          </p:cNvSpPr>
          <p:nvPr>
            <p:ph type="body" sz="quarter" idx="23" hasCustomPrompt="1"/>
          </p:nvPr>
        </p:nvSpPr>
        <p:spPr>
          <a:xfrm>
            <a:off x="548640" y="3846999"/>
            <a:ext cx="4023360" cy="424732"/>
          </a:xfrm>
          <a:noFill/>
        </p:spPr>
        <p:txBody>
          <a:bodyPr wrap="square" lIns="91440" rIns="91440" anchor="ctr">
            <a:noAutofit/>
          </a:bodyPr>
          <a:lstStyle>
            <a:lvl1pPr marL="0" indent="0" algn="r">
              <a:buNone/>
              <a:defRPr sz="2000" b="1">
                <a:solidFill>
                  <a:schemeClr val="accent5"/>
                </a:solidFill>
              </a:defRPr>
            </a:lvl1pPr>
          </a:lstStyle>
          <a:p>
            <a:pPr lvl="0"/>
            <a:r>
              <a:rPr lang="en-US" noProof="0"/>
              <a:t>ADD TEXT </a:t>
            </a:r>
          </a:p>
        </p:txBody>
      </p:sp>
      <p:sp>
        <p:nvSpPr>
          <p:cNvPr id="22" name="Picture Placeholder 7">
            <a:extLst>
              <a:ext uri="{FF2B5EF4-FFF2-40B4-BE49-F238E27FC236}">
                <a16:creationId xmlns:a16="http://schemas.microsoft.com/office/drawing/2014/main" id="{F79C998E-1F82-4AC1-AD39-82F45A05CED8}"/>
              </a:ext>
              <a:ext uri="{C183D7F6-B498-43B3-948B-1728B52AA6E4}">
                <adec:decorative xmlns:adec="http://schemas.microsoft.com/office/drawing/2017/decorative" val="1"/>
              </a:ext>
            </a:extLst>
          </p:cNvPr>
          <p:cNvSpPr>
            <a:spLocks noGrp="1"/>
          </p:cNvSpPr>
          <p:nvPr>
            <p:ph type="pic" sz="quarter" idx="24" hasCustomPrompt="1"/>
          </p:nvPr>
        </p:nvSpPr>
        <p:spPr>
          <a:xfrm>
            <a:off x="4774508" y="3502811"/>
            <a:ext cx="1094116" cy="1113108"/>
          </a:xfrm>
          <a:prstGeom prst="ellipse">
            <a:avLst/>
          </a:prstGeom>
          <a:solidFill>
            <a:schemeClr val="bg1"/>
          </a:solidFill>
          <a:effectLst>
            <a:outerShdw blurRad="50800" dist="38100" dir="2700000" algn="tl" rotWithShape="0">
              <a:prstClr val="black">
                <a:alpha val="40000"/>
              </a:prstClr>
            </a:outerShdw>
          </a:effectLst>
        </p:spPr>
        <p:txBody>
          <a:bodyPr anchor="ctr"/>
          <a:lstStyle>
            <a:lvl1pPr marL="0" indent="0" algn="ctr">
              <a:buNone/>
              <a:defRPr/>
            </a:lvl1pPr>
          </a:lstStyle>
          <a:p>
            <a:r>
              <a:rPr lang="en-US" noProof="0" dirty="0"/>
              <a:t>Icon</a:t>
            </a:r>
          </a:p>
        </p:txBody>
      </p:sp>
      <p:sp>
        <p:nvSpPr>
          <p:cNvPr id="16" name="Slide Number Placeholder 5">
            <a:extLst>
              <a:ext uri="{FF2B5EF4-FFF2-40B4-BE49-F238E27FC236}">
                <a16:creationId xmlns:a16="http://schemas.microsoft.com/office/drawing/2014/main" id="{E0693782-2388-4647-A185-375373970194}"/>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
        <p:nvSpPr>
          <p:cNvPr id="13" name="Content Placeholder 6">
            <a:extLst>
              <a:ext uri="{FF2B5EF4-FFF2-40B4-BE49-F238E27FC236}">
                <a16:creationId xmlns:a16="http://schemas.microsoft.com/office/drawing/2014/main" id="{3FD6DDB9-4D92-43F8-B746-ABBAB109CA1E}"/>
              </a:ext>
            </a:extLst>
          </p:cNvPr>
          <p:cNvSpPr>
            <a:spLocks noGrp="1"/>
          </p:cNvSpPr>
          <p:nvPr>
            <p:ph sz="quarter" idx="25" hasCustomPrompt="1"/>
          </p:nvPr>
        </p:nvSpPr>
        <p:spPr>
          <a:xfrm>
            <a:off x="4949699" y="5117210"/>
            <a:ext cx="6514359" cy="914490"/>
          </a:xfrm>
        </p:spPr>
        <p:txBody>
          <a:bodyPr lIns="91440" rIns="91440" anchor="ctr">
            <a:noAutofit/>
          </a:bodyPr>
          <a:lstStyle>
            <a:lvl1pPr marL="0" indent="0">
              <a:buNone/>
              <a:defRPr sz="1400"/>
            </a:lvl1pPr>
          </a:lstStyle>
          <a:p>
            <a:pPr lvl="0"/>
            <a:r>
              <a:rPr lang="en-US" noProof="0"/>
              <a:t>Description text </a:t>
            </a:r>
          </a:p>
        </p:txBody>
      </p:sp>
      <p:sp>
        <p:nvSpPr>
          <p:cNvPr id="17" name="Text Placeholder 7">
            <a:extLst>
              <a:ext uri="{FF2B5EF4-FFF2-40B4-BE49-F238E27FC236}">
                <a16:creationId xmlns:a16="http://schemas.microsoft.com/office/drawing/2014/main" id="{13E2F95F-BD26-4AA8-941E-3993C9F1DBBC}"/>
              </a:ext>
            </a:extLst>
          </p:cNvPr>
          <p:cNvSpPr>
            <a:spLocks noGrp="1"/>
          </p:cNvSpPr>
          <p:nvPr>
            <p:ph type="body" sz="quarter" idx="26" hasCustomPrompt="1"/>
          </p:nvPr>
        </p:nvSpPr>
        <p:spPr>
          <a:xfrm>
            <a:off x="548641" y="5362089"/>
            <a:ext cx="2956560" cy="424732"/>
          </a:xfrm>
          <a:noFill/>
        </p:spPr>
        <p:txBody>
          <a:bodyPr wrap="square" lIns="91440" rIns="91440" anchor="ctr">
            <a:noAutofit/>
          </a:bodyPr>
          <a:lstStyle>
            <a:lvl1pPr marL="0" indent="0" algn="r">
              <a:buNone/>
              <a:defRPr sz="2000" b="1">
                <a:solidFill>
                  <a:schemeClr val="accent6"/>
                </a:solidFill>
              </a:defRPr>
            </a:lvl1pPr>
          </a:lstStyle>
          <a:p>
            <a:pPr lvl="0"/>
            <a:r>
              <a:rPr lang="en-US" noProof="0"/>
              <a:t>ADD TEXT </a:t>
            </a:r>
          </a:p>
        </p:txBody>
      </p:sp>
      <p:sp>
        <p:nvSpPr>
          <p:cNvPr id="19" name="Picture Placeholder 7">
            <a:extLst>
              <a:ext uri="{FF2B5EF4-FFF2-40B4-BE49-F238E27FC236}">
                <a16:creationId xmlns:a16="http://schemas.microsoft.com/office/drawing/2014/main" id="{68F52DD2-B3F0-4652-8C7B-96406F99FC14}"/>
              </a:ext>
              <a:ext uri="{C183D7F6-B498-43B3-948B-1728B52AA6E4}">
                <adec:decorative xmlns:adec="http://schemas.microsoft.com/office/drawing/2017/decorative" val="1"/>
              </a:ext>
            </a:extLst>
          </p:cNvPr>
          <p:cNvSpPr>
            <a:spLocks noGrp="1"/>
          </p:cNvSpPr>
          <p:nvPr>
            <p:ph type="pic" sz="quarter" idx="27" hasCustomPrompt="1"/>
          </p:nvPr>
        </p:nvSpPr>
        <p:spPr>
          <a:xfrm>
            <a:off x="3680392" y="5017901"/>
            <a:ext cx="1094116" cy="1113108"/>
          </a:xfrm>
          <a:prstGeom prst="ellipse">
            <a:avLst/>
          </a:prstGeom>
          <a:solidFill>
            <a:schemeClr val="bg1"/>
          </a:solidFill>
          <a:effectLst>
            <a:outerShdw blurRad="50800" dist="38100" dir="2700000" algn="tl" rotWithShape="0">
              <a:prstClr val="black">
                <a:alpha val="40000"/>
              </a:prstClr>
            </a:outerShdw>
          </a:effectLst>
        </p:spPr>
        <p:txBody>
          <a:bodyPr anchor="ctr"/>
          <a:lstStyle>
            <a:lvl1pPr marL="0" indent="0" algn="ctr">
              <a:buNone/>
              <a:defRPr/>
            </a:lvl1pPr>
          </a:lstStyle>
          <a:p>
            <a:r>
              <a:rPr lang="en-US" noProof="0" dirty="0"/>
              <a:t>Icon</a:t>
            </a:r>
          </a:p>
        </p:txBody>
      </p:sp>
      <p:sp>
        <p:nvSpPr>
          <p:cNvPr id="35" name="Freeform: Shape 34">
            <a:extLst>
              <a:ext uri="{FF2B5EF4-FFF2-40B4-BE49-F238E27FC236}">
                <a16:creationId xmlns:a16="http://schemas.microsoft.com/office/drawing/2014/main" id="{79F57DF2-7AB9-4D3A-AADE-E93D5621B0F8}"/>
              </a:ext>
              <a:ext uri="{C183D7F6-B498-43B3-948B-1728B52AA6E4}">
                <adec:decorative xmlns:adec="http://schemas.microsoft.com/office/drawing/2017/decorative" val="1"/>
              </a:ext>
            </a:extLst>
          </p:cNvPr>
          <p:cNvSpPr/>
          <p:nvPr userDrawn="1"/>
        </p:nvSpPr>
        <p:spPr>
          <a:xfrm>
            <a:off x="0" y="0"/>
            <a:ext cx="8329286"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1358974389"/>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Side patch Title Only">
    <p:spTree>
      <p:nvGrpSpPr>
        <p:cNvPr id="1" name=""/>
        <p:cNvGrpSpPr/>
        <p:nvPr/>
      </p:nvGrpSpPr>
      <p:grpSpPr>
        <a:xfrm>
          <a:off x="0" y="0"/>
          <a:ext cx="0" cy="0"/>
          <a:chOff x="0" y="0"/>
          <a:chExt cx="0" cy="0"/>
        </a:xfrm>
      </p:grpSpPr>
      <p:sp>
        <p:nvSpPr>
          <p:cNvPr id="34" name="Freeform: Shape 33">
            <a:extLst>
              <a:ext uri="{FF2B5EF4-FFF2-40B4-BE49-F238E27FC236}">
                <a16:creationId xmlns:a16="http://schemas.microsoft.com/office/drawing/2014/main" id="{724AA86D-A811-42CE-8C83-8053DFC66751}"/>
              </a:ext>
              <a:ext uri="{C183D7F6-B498-43B3-948B-1728B52AA6E4}">
                <adec:decorative xmlns:adec="http://schemas.microsoft.com/office/drawing/2017/decorative" val="1"/>
              </a:ext>
            </a:extLst>
          </p:cNvPr>
          <p:cNvSpPr/>
          <p:nvPr userDrawn="1"/>
        </p:nvSpPr>
        <p:spPr>
          <a:xfrm>
            <a:off x="-1" y="0"/>
            <a:ext cx="8329286" cy="6858000"/>
          </a:xfrm>
          <a:custGeom>
            <a:avLst/>
            <a:gdLst>
              <a:gd name="connsiteX0" fmla="*/ 0 w 8329286"/>
              <a:gd name="connsiteY0" fmla="*/ 0 h 6858000"/>
              <a:gd name="connsiteX1" fmla="*/ 8329286 w 8329286"/>
              <a:gd name="connsiteY1" fmla="*/ 0 h 6858000"/>
              <a:gd name="connsiteX2" fmla="*/ 8329286 w 8329286"/>
              <a:gd name="connsiteY2" fmla="*/ 68183 h 6858000"/>
              <a:gd name="connsiteX3" fmla="*/ 3175958 w 8329286"/>
              <a:gd name="connsiteY3" fmla="*/ 6858000 h 6858000"/>
              <a:gd name="connsiteX4" fmla="*/ 0 w 8329286"/>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29286" h="6858000">
                <a:moveTo>
                  <a:pt x="0" y="0"/>
                </a:moveTo>
                <a:lnTo>
                  <a:pt x="8329286" y="0"/>
                </a:lnTo>
                <a:lnTo>
                  <a:pt x="8329286" y="68183"/>
                </a:lnTo>
                <a:lnTo>
                  <a:pt x="3175958" y="6858000"/>
                </a:lnTo>
                <a:lnTo>
                  <a:pt x="0" y="6858000"/>
                </a:lnTo>
                <a:close/>
              </a:path>
            </a:pathLst>
          </a:cu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548640" y="990600"/>
            <a:ext cx="1080516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16" name="Slide Number Placeholder 5">
            <a:extLst>
              <a:ext uri="{FF2B5EF4-FFF2-40B4-BE49-F238E27FC236}">
                <a16:creationId xmlns:a16="http://schemas.microsoft.com/office/drawing/2014/main" id="{E0693782-2388-4647-A185-375373970194}"/>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
        <p:nvSpPr>
          <p:cNvPr id="15" name="Freeform: Shape 14">
            <a:extLst>
              <a:ext uri="{FF2B5EF4-FFF2-40B4-BE49-F238E27FC236}">
                <a16:creationId xmlns:a16="http://schemas.microsoft.com/office/drawing/2014/main" id="{89314C5F-7D40-40CF-8951-9660A5ACE1F7}"/>
              </a:ext>
              <a:ext uri="{C183D7F6-B498-43B3-948B-1728B52AA6E4}">
                <adec:decorative xmlns:adec="http://schemas.microsoft.com/office/drawing/2017/decorative" val="1"/>
              </a:ext>
            </a:extLst>
          </p:cNvPr>
          <p:cNvSpPr/>
          <p:nvPr userDrawn="1"/>
        </p:nvSpPr>
        <p:spPr>
          <a:xfrm>
            <a:off x="0" y="0"/>
            <a:ext cx="8329286"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8" name="Straight Connector 17">
            <a:extLst>
              <a:ext uri="{FF2B5EF4-FFF2-40B4-BE49-F238E27FC236}">
                <a16:creationId xmlns:a16="http://schemas.microsoft.com/office/drawing/2014/main" id="{6B4884FC-8C22-42B9-9E84-2B12AC73364F}"/>
              </a:ext>
              <a:ext uri="{C183D7F6-B498-43B3-948B-1728B52AA6E4}">
                <adec:decorative xmlns:adec="http://schemas.microsoft.com/office/drawing/2017/decorative" val="1"/>
              </a:ext>
            </a:extLst>
          </p:cNvPr>
          <p:cNvCxnSpPr/>
          <p:nvPr userDrawn="1"/>
        </p:nvCxnSpPr>
        <p:spPr>
          <a:xfrm>
            <a:off x="2018097" y="5181600"/>
            <a:ext cx="688207" cy="0"/>
          </a:xfrm>
          <a:prstGeom prst="line">
            <a:avLst/>
          </a:prstGeom>
          <a:ln w="5715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C6B9C406-BFD3-481F-9B48-3DCA3A33014F}"/>
              </a:ext>
              <a:ext uri="{C183D7F6-B498-43B3-948B-1728B52AA6E4}">
                <adec:decorative xmlns:adec="http://schemas.microsoft.com/office/drawing/2017/decorative" val="1"/>
              </a:ext>
            </a:extLst>
          </p:cNvPr>
          <p:cNvCxnSpPr/>
          <p:nvPr userDrawn="1"/>
        </p:nvCxnSpPr>
        <p:spPr>
          <a:xfrm>
            <a:off x="5751896" y="5181600"/>
            <a:ext cx="688207" cy="0"/>
          </a:xfrm>
          <a:prstGeom prst="line">
            <a:avLst/>
          </a:prstGeom>
          <a:ln w="5715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4AF3D50D-B3D8-4A41-84D8-4BE250D1BD62}"/>
              </a:ext>
              <a:ext uri="{C183D7F6-B498-43B3-948B-1728B52AA6E4}">
                <adec:decorative xmlns:adec="http://schemas.microsoft.com/office/drawing/2017/decorative" val="1"/>
              </a:ext>
            </a:extLst>
          </p:cNvPr>
          <p:cNvCxnSpPr/>
          <p:nvPr userDrawn="1"/>
        </p:nvCxnSpPr>
        <p:spPr>
          <a:xfrm>
            <a:off x="9485696" y="5181600"/>
            <a:ext cx="688207" cy="0"/>
          </a:xfrm>
          <a:prstGeom prst="line">
            <a:avLst/>
          </a:prstGeom>
          <a:ln w="57150" cap="rnd">
            <a:solidFill>
              <a:schemeClr val="accent2"/>
            </a:solidFill>
          </a:ln>
        </p:spPr>
        <p:style>
          <a:lnRef idx="1">
            <a:schemeClr val="accent1"/>
          </a:lnRef>
          <a:fillRef idx="0">
            <a:schemeClr val="accent1"/>
          </a:fillRef>
          <a:effectRef idx="0">
            <a:schemeClr val="accent1"/>
          </a:effectRef>
          <a:fontRef idx="minor">
            <a:schemeClr val="tx1"/>
          </a:fontRef>
        </p:style>
      </p:cxnSp>
      <p:sp>
        <p:nvSpPr>
          <p:cNvPr id="29" name="Picture Placeholder 8">
            <a:extLst>
              <a:ext uri="{FF2B5EF4-FFF2-40B4-BE49-F238E27FC236}">
                <a16:creationId xmlns:a16="http://schemas.microsoft.com/office/drawing/2014/main" id="{D7401DA1-CBDE-40D5-856F-25C28280FCB0}"/>
              </a:ext>
              <a:ext uri="{C183D7F6-B498-43B3-948B-1728B52AA6E4}">
                <adec:decorative xmlns:adec="http://schemas.microsoft.com/office/drawing/2017/decorative" val="1"/>
              </a:ext>
            </a:extLst>
          </p:cNvPr>
          <p:cNvSpPr>
            <a:spLocks noGrp="1"/>
          </p:cNvSpPr>
          <p:nvPr>
            <p:ph type="pic" sz="quarter" idx="17" hasCustomPrompt="1"/>
          </p:nvPr>
        </p:nvSpPr>
        <p:spPr>
          <a:xfrm>
            <a:off x="533401" y="2057401"/>
            <a:ext cx="3657599" cy="2762808"/>
          </a:xfrm>
          <a:solidFill>
            <a:schemeClr val="bg1"/>
          </a:solidFill>
          <a:effectLst>
            <a:outerShdw blurRad="50800" dist="38100" dir="2700000" algn="tl" rotWithShape="0">
              <a:prstClr val="black">
                <a:alpha val="40000"/>
              </a:prstClr>
            </a:outerShdw>
          </a:effectLst>
        </p:spPr>
        <p:txBody>
          <a:bodyPr anchor="ctr"/>
          <a:lstStyle>
            <a:lvl1pPr marL="0" indent="0" algn="ctr">
              <a:buNone/>
              <a:defRPr>
                <a:solidFill>
                  <a:schemeClr val="bg1">
                    <a:lumMod val="50000"/>
                  </a:schemeClr>
                </a:solidFill>
              </a:defRPr>
            </a:lvl1pPr>
          </a:lstStyle>
          <a:p>
            <a:r>
              <a:rPr lang="en-US" noProof="0" dirty="0"/>
              <a:t>Insert Image 1</a:t>
            </a:r>
          </a:p>
        </p:txBody>
      </p:sp>
      <p:sp>
        <p:nvSpPr>
          <p:cNvPr id="30" name="Picture Placeholder 8">
            <a:extLst>
              <a:ext uri="{FF2B5EF4-FFF2-40B4-BE49-F238E27FC236}">
                <a16:creationId xmlns:a16="http://schemas.microsoft.com/office/drawing/2014/main" id="{6321F101-EC7B-4128-A7FA-373AC507D3D4}"/>
              </a:ext>
              <a:ext uri="{C183D7F6-B498-43B3-948B-1728B52AA6E4}">
                <adec:decorative xmlns:adec="http://schemas.microsoft.com/office/drawing/2017/decorative" val="1"/>
              </a:ext>
            </a:extLst>
          </p:cNvPr>
          <p:cNvSpPr>
            <a:spLocks noGrp="1"/>
          </p:cNvSpPr>
          <p:nvPr>
            <p:ph type="pic" sz="quarter" idx="18" hasCustomPrompt="1"/>
          </p:nvPr>
        </p:nvSpPr>
        <p:spPr>
          <a:xfrm>
            <a:off x="4267200" y="2057401"/>
            <a:ext cx="3657599" cy="2762808"/>
          </a:xfrm>
          <a:solidFill>
            <a:schemeClr val="bg1"/>
          </a:solidFill>
          <a:effectLst>
            <a:outerShdw blurRad="50800" dist="38100" dir="2700000" algn="tl" rotWithShape="0">
              <a:prstClr val="black">
                <a:alpha val="40000"/>
              </a:prstClr>
            </a:outerShdw>
          </a:effectLst>
        </p:spPr>
        <p:txBody>
          <a:bodyPr anchor="ctr"/>
          <a:lstStyle>
            <a:lvl1pPr marL="0" indent="0" algn="ctr">
              <a:buNone/>
              <a:defRPr>
                <a:solidFill>
                  <a:schemeClr val="bg1">
                    <a:lumMod val="50000"/>
                  </a:schemeClr>
                </a:solidFill>
              </a:defRPr>
            </a:lvl1pPr>
          </a:lstStyle>
          <a:p>
            <a:r>
              <a:rPr lang="en-US" noProof="0" dirty="0"/>
              <a:t>Insert Image 2</a:t>
            </a:r>
          </a:p>
        </p:txBody>
      </p:sp>
      <p:sp>
        <p:nvSpPr>
          <p:cNvPr id="31" name="Picture Placeholder 8">
            <a:extLst>
              <a:ext uri="{FF2B5EF4-FFF2-40B4-BE49-F238E27FC236}">
                <a16:creationId xmlns:a16="http://schemas.microsoft.com/office/drawing/2014/main" id="{229667AF-39CB-43E6-8D30-A2DDF8365C21}"/>
              </a:ext>
              <a:ext uri="{C183D7F6-B498-43B3-948B-1728B52AA6E4}">
                <adec:decorative xmlns:adec="http://schemas.microsoft.com/office/drawing/2017/decorative" val="1"/>
              </a:ext>
            </a:extLst>
          </p:cNvPr>
          <p:cNvSpPr>
            <a:spLocks noGrp="1"/>
          </p:cNvSpPr>
          <p:nvPr>
            <p:ph type="pic" sz="quarter" idx="19" hasCustomPrompt="1"/>
          </p:nvPr>
        </p:nvSpPr>
        <p:spPr>
          <a:xfrm>
            <a:off x="8001000" y="2057401"/>
            <a:ext cx="3657599" cy="2762808"/>
          </a:xfrm>
          <a:solidFill>
            <a:schemeClr val="bg1"/>
          </a:solidFill>
          <a:effectLst>
            <a:outerShdw blurRad="50800" dist="38100" dir="2700000" algn="tl" rotWithShape="0">
              <a:prstClr val="black">
                <a:alpha val="40000"/>
              </a:prstClr>
            </a:outerShdw>
          </a:effectLst>
        </p:spPr>
        <p:txBody>
          <a:bodyPr anchor="ctr"/>
          <a:lstStyle>
            <a:lvl1pPr marL="0" indent="0" algn="ctr">
              <a:buNone/>
              <a:defRPr>
                <a:solidFill>
                  <a:schemeClr val="bg1">
                    <a:lumMod val="50000"/>
                  </a:schemeClr>
                </a:solidFill>
              </a:defRPr>
            </a:lvl1pPr>
          </a:lstStyle>
          <a:p>
            <a:r>
              <a:rPr lang="en-US" noProof="0" dirty="0"/>
              <a:t>Insert Image 3</a:t>
            </a:r>
          </a:p>
        </p:txBody>
      </p:sp>
      <p:sp>
        <p:nvSpPr>
          <p:cNvPr id="32" name="Text Placeholder 7">
            <a:extLst>
              <a:ext uri="{FF2B5EF4-FFF2-40B4-BE49-F238E27FC236}">
                <a16:creationId xmlns:a16="http://schemas.microsoft.com/office/drawing/2014/main" id="{125C62A5-1A39-471E-B819-35EB9F8B0CEE}"/>
              </a:ext>
            </a:extLst>
          </p:cNvPr>
          <p:cNvSpPr>
            <a:spLocks noGrp="1"/>
          </p:cNvSpPr>
          <p:nvPr>
            <p:ph type="body" sz="quarter" idx="16" hasCustomPrompt="1"/>
          </p:nvPr>
        </p:nvSpPr>
        <p:spPr>
          <a:xfrm>
            <a:off x="548640" y="5542992"/>
            <a:ext cx="3642359" cy="424732"/>
          </a:xfrm>
          <a:noFill/>
        </p:spPr>
        <p:txBody>
          <a:bodyPr wrap="square" lIns="91440" rIns="91440" anchor="t">
            <a:noAutofit/>
          </a:bodyPr>
          <a:lstStyle>
            <a:lvl1pPr marL="0" indent="0" algn="ctr">
              <a:spcBef>
                <a:spcPts val="0"/>
              </a:spcBef>
              <a:spcAft>
                <a:spcPts val="0"/>
              </a:spcAft>
              <a:buNone/>
              <a:defRPr sz="2000" b="1">
                <a:solidFill>
                  <a:schemeClr val="tx2"/>
                </a:solidFill>
              </a:defRPr>
            </a:lvl1pPr>
          </a:lstStyle>
          <a:p>
            <a:pPr lvl="0"/>
            <a:r>
              <a:rPr lang="en-US" noProof="0"/>
              <a:t>ADD TEXT </a:t>
            </a:r>
          </a:p>
        </p:txBody>
      </p:sp>
      <p:sp>
        <p:nvSpPr>
          <p:cNvPr id="33" name="Text Placeholder 7">
            <a:extLst>
              <a:ext uri="{FF2B5EF4-FFF2-40B4-BE49-F238E27FC236}">
                <a16:creationId xmlns:a16="http://schemas.microsoft.com/office/drawing/2014/main" id="{EB4CA538-2AD9-458A-B582-2FBFEAF60CFA}"/>
              </a:ext>
            </a:extLst>
          </p:cNvPr>
          <p:cNvSpPr>
            <a:spLocks noGrp="1"/>
          </p:cNvSpPr>
          <p:nvPr>
            <p:ph type="body" sz="quarter" idx="20" hasCustomPrompt="1"/>
          </p:nvPr>
        </p:nvSpPr>
        <p:spPr>
          <a:xfrm>
            <a:off x="4267200" y="5542992"/>
            <a:ext cx="3642359" cy="424732"/>
          </a:xfrm>
          <a:noFill/>
        </p:spPr>
        <p:txBody>
          <a:bodyPr wrap="square" lIns="91440" rIns="91440" anchor="t">
            <a:noAutofit/>
          </a:bodyPr>
          <a:lstStyle>
            <a:lvl1pPr marL="0" indent="0" algn="ctr">
              <a:spcBef>
                <a:spcPts val="0"/>
              </a:spcBef>
              <a:spcAft>
                <a:spcPts val="0"/>
              </a:spcAft>
              <a:buNone/>
              <a:defRPr sz="2000" b="1">
                <a:solidFill>
                  <a:schemeClr val="tx2"/>
                </a:solidFill>
              </a:defRPr>
            </a:lvl1pPr>
          </a:lstStyle>
          <a:p>
            <a:pPr lvl="0"/>
            <a:r>
              <a:rPr lang="en-US" noProof="0"/>
              <a:t>ADD TEXT </a:t>
            </a:r>
          </a:p>
        </p:txBody>
      </p:sp>
      <p:sp>
        <p:nvSpPr>
          <p:cNvPr id="35" name="Text Placeholder 7">
            <a:extLst>
              <a:ext uri="{FF2B5EF4-FFF2-40B4-BE49-F238E27FC236}">
                <a16:creationId xmlns:a16="http://schemas.microsoft.com/office/drawing/2014/main" id="{857C263B-EA99-4350-84C0-08B9746AEC05}"/>
              </a:ext>
            </a:extLst>
          </p:cNvPr>
          <p:cNvSpPr>
            <a:spLocks noGrp="1"/>
          </p:cNvSpPr>
          <p:nvPr>
            <p:ph type="body" sz="quarter" idx="21" hasCustomPrompt="1"/>
          </p:nvPr>
        </p:nvSpPr>
        <p:spPr>
          <a:xfrm>
            <a:off x="8001000" y="5542992"/>
            <a:ext cx="3642359" cy="424732"/>
          </a:xfrm>
          <a:noFill/>
        </p:spPr>
        <p:txBody>
          <a:bodyPr wrap="square" lIns="91440" rIns="91440" anchor="t">
            <a:noAutofit/>
          </a:bodyPr>
          <a:lstStyle>
            <a:lvl1pPr marL="0" indent="0" algn="ctr">
              <a:spcBef>
                <a:spcPts val="0"/>
              </a:spcBef>
              <a:spcAft>
                <a:spcPts val="0"/>
              </a:spcAft>
              <a:buNone/>
              <a:defRPr sz="2000" b="1">
                <a:solidFill>
                  <a:schemeClr val="tx2"/>
                </a:solidFill>
              </a:defRPr>
            </a:lvl1pPr>
          </a:lstStyle>
          <a:p>
            <a:pPr lvl="0"/>
            <a:r>
              <a:rPr lang="en-US" noProof="0"/>
              <a:t>ADD TEXT </a:t>
            </a:r>
          </a:p>
        </p:txBody>
      </p:sp>
    </p:spTree>
    <p:extLst>
      <p:ext uri="{BB962C8B-B14F-4D97-AF65-F5344CB8AC3E}">
        <p14:creationId xmlns:p14="http://schemas.microsoft.com/office/powerpoint/2010/main" val="1184759353"/>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eam Slide">
    <p:spTree>
      <p:nvGrpSpPr>
        <p:cNvPr id="1" name=""/>
        <p:cNvGrpSpPr/>
        <p:nvPr/>
      </p:nvGrpSpPr>
      <p:grpSpPr>
        <a:xfrm>
          <a:off x="0" y="0"/>
          <a:ext cx="0" cy="0"/>
          <a:chOff x="0" y="0"/>
          <a:chExt cx="0" cy="0"/>
        </a:xfrm>
      </p:grpSpPr>
      <p:cxnSp>
        <p:nvCxnSpPr>
          <p:cNvPr id="129" name="Straight Connector 128">
            <a:extLst>
              <a:ext uri="{FF2B5EF4-FFF2-40B4-BE49-F238E27FC236}">
                <a16:creationId xmlns:a16="http://schemas.microsoft.com/office/drawing/2014/main" id="{67018F95-FB03-45AC-8BA0-06C63353D6A7}"/>
              </a:ext>
            </a:extLst>
          </p:cNvPr>
          <p:cNvCxnSpPr>
            <a:cxnSpLocks/>
          </p:cNvCxnSpPr>
          <p:nvPr userDrawn="1"/>
        </p:nvCxnSpPr>
        <p:spPr>
          <a:xfrm rot="16200000">
            <a:off x="4236720" y="5689918"/>
            <a:ext cx="0" cy="1005839"/>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D38EBC3E-5FED-4217-B5E1-0D38EBE58342}"/>
              </a:ext>
            </a:extLst>
          </p:cNvPr>
          <p:cNvCxnSpPr>
            <a:cxnSpLocks/>
          </p:cNvCxnSpPr>
          <p:nvPr userDrawn="1"/>
        </p:nvCxnSpPr>
        <p:spPr>
          <a:xfrm rot="16200000">
            <a:off x="4846320" y="4868062"/>
            <a:ext cx="0" cy="1005839"/>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80BB61E1-6A5F-4789-B82C-D17472C9054A}"/>
              </a:ext>
            </a:extLst>
          </p:cNvPr>
          <p:cNvCxnSpPr>
            <a:cxnSpLocks/>
          </p:cNvCxnSpPr>
          <p:nvPr userDrawn="1"/>
        </p:nvCxnSpPr>
        <p:spPr>
          <a:xfrm rot="16200000">
            <a:off x="5469986" y="4046205"/>
            <a:ext cx="0" cy="1005839"/>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ACE6818E-A85F-485F-B946-EA91494B59FF}"/>
              </a:ext>
            </a:extLst>
          </p:cNvPr>
          <p:cNvCxnSpPr>
            <a:cxnSpLocks/>
          </p:cNvCxnSpPr>
          <p:nvPr userDrawn="1"/>
        </p:nvCxnSpPr>
        <p:spPr>
          <a:xfrm rot="16200000">
            <a:off x="6096000" y="3224347"/>
            <a:ext cx="0" cy="1005839"/>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A9EE194B-1226-4FBD-877D-430491BC1D78}"/>
              </a:ext>
            </a:extLst>
          </p:cNvPr>
          <p:cNvCxnSpPr>
            <a:cxnSpLocks/>
          </p:cNvCxnSpPr>
          <p:nvPr userDrawn="1"/>
        </p:nvCxnSpPr>
        <p:spPr>
          <a:xfrm rot="16200000">
            <a:off x="7284720" y="1580628"/>
            <a:ext cx="0" cy="1005839"/>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4" name="Freeform: Shape 33">
            <a:extLst>
              <a:ext uri="{FF2B5EF4-FFF2-40B4-BE49-F238E27FC236}">
                <a16:creationId xmlns:a16="http://schemas.microsoft.com/office/drawing/2014/main" id="{724AA86D-A811-42CE-8C83-8053DFC66751}"/>
              </a:ext>
              <a:ext uri="{C183D7F6-B498-43B3-948B-1728B52AA6E4}">
                <adec:decorative xmlns:adec="http://schemas.microsoft.com/office/drawing/2017/decorative" val="1"/>
              </a:ext>
            </a:extLst>
          </p:cNvPr>
          <p:cNvSpPr/>
          <p:nvPr userDrawn="1"/>
        </p:nvSpPr>
        <p:spPr>
          <a:xfrm>
            <a:off x="35643" y="0"/>
            <a:ext cx="8329286" cy="6858000"/>
          </a:xfrm>
          <a:custGeom>
            <a:avLst/>
            <a:gdLst>
              <a:gd name="connsiteX0" fmla="*/ 0 w 8329286"/>
              <a:gd name="connsiteY0" fmla="*/ 0 h 6858000"/>
              <a:gd name="connsiteX1" fmla="*/ 8329286 w 8329286"/>
              <a:gd name="connsiteY1" fmla="*/ 0 h 6858000"/>
              <a:gd name="connsiteX2" fmla="*/ 8329286 w 8329286"/>
              <a:gd name="connsiteY2" fmla="*/ 68183 h 6858000"/>
              <a:gd name="connsiteX3" fmla="*/ 3175958 w 8329286"/>
              <a:gd name="connsiteY3" fmla="*/ 6858000 h 6858000"/>
              <a:gd name="connsiteX4" fmla="*/ 0 w 8329286"/>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29286" h="6858000">
                <a:moveTo>
                  <a:pt x="0" y="0"/>
                </a:moveTo>
                <a:lnTo>
                  <a:pt x="8329286" y="0"/>
                </a:lnTo>
                <a:lnTo>
                  <a:pt x="8329286" y="68183"/>
                </a:lnTo>
                <a:lnTo>
                  <a:pt x="3175958" y="6858000"/>
                </a:lnTo>
                <a:lnTo>
                  <a:pt x="0" y="6858000"/>
                </a:lnTo>
                <a:close/>
              </a:path>
            </a:pathLst>
          </a:cu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548640" y="990600"/>
            <a:ext cx="516636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15" name="Freeform: Shape 14">
            <a:extLst>
              <a:ext uri="{FF2B5EF4-FFF2-40B4-BE49-F238E27FC236}">
                <a16:creationId xmlns:a16="http://schemas.microsoft.com/office/drawing/2014/main" id="{89314C5F-7D40-40CF-8951-9660A5ACE1F7}"/>
              </a:ext>
              <a:ext uri="{C183D7F6-B498-43B3-948B-1728B52AA6E4}">
                <adec:decorative xmlns:adec="http://schemas.microsoft.com/office/drawing/2017/decorative" val="1"/>
              </a:ext>
            </a:extLst>
          </p:cNvPr>
          <p:cNvSpPr/>
          <p:nvPr userDrawn="1"/>
        </p:nvSpPr>
        <p:spPr>
          <a:xfrm>
            <a:off x="0" y="0"/>
            <a:ext cx="8329286"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8" name="Straight Connector 17">
            <a:extLst>
              <a:ext uri="{FF2B5EF4-FFF2-40B4-BE49-F238E27FC236}">
                <a16:creationId xmlns:a16="http://schemas.microsoft.com/office/drawing/2014/main" id="{6B4884FC-8C22-42B9-9E84-2B12AC73364F}"/>
              </a:ext>
              <a:ext uri="{C183D7F6-B498-43B3-948B-1728B52AA6E4}">
                <adec:decorative xmlns:adec="http://schemas.microsoft.com/office/drawing/2017/decorative" val="1"/>
              </a:ext>
            </a:extLst>
          </p:cNvPr>
          <p:cNvCxnSpPr/>
          <p:nvPr userDrawn="1"/>
        </p:nvCxnSpPr>
        <p:spPr>
          <a:xfrm>
            <a:off x="1751397" y="5027659"/>
            <a:ext cx="688207" cy="0"/>
          </a:xfrm>
          <a:prstGeom prst="line">
            <a:avLst/>
          </a:prstGeom>
          <a:ln w="57150" cap="rnd">
            <a:solidFill>
              <a:schemeClr val="accent2"/>
            </a:solidFill>
          </a:ln>
        </p:spPr>
        <p:style>
          <a:lnRef idx="1">
            <a:schemeClr val="accent1"/>
          </a:lnRef>
          <a:fillRef idx="0">
            <a:schemeClr val="accent1"/>
          </a:fillRef>
          <a:effectRef idx="0">
            <a:schemeClr val="accent1"/>
          </a:effectRef>
          <a:fontRef idx="minor">
            <a:schemeClr val="tx1"/>
          </a:fontRef>
        </p:style>
      </p:cxnSp>
      <p:sp>
        <p:nvSpPr>
          <p:cNvPr id="29" name="Picture Placeholder 8">
            <a:extLst>
              <a:ext uri="{FF2B5EF4-FFF2-40B4-BE49-F238E27FC236}">
                <a16:creationId xmlns:a16="http://schemas.microsoft.com/office/drawing/2014/main" id="{D7401DA1-CBDE-40D5-856F-25C28280FCB0}"/>
              </a:ext>
              <a:ext uri="{C183D7F6-B498-43B3-948B-1728B52AA6E4}">
                <adec:decorative xmlns:adec="http://schemas.microsoft.com/office/drawing/2017/decorative" val="1"/>
              </a:ext>
            </a:extLst>
          </p:cNvPr>
          <p:cNvSpPr>
            <a:spLocks noGrp="1"/>
          </p:cNvSpPr>
          <p:nvPr>
            <p:ph type="pic" sz="quarter" idx="17" hasCustomPrompt="1"/>
          </p:nvPr>
        </p:nvSpPr>
        <p:spPr>
          <a:xfrm>
            <a:off x="723902" y="2057402"/>
            <a:ext cx="2743197" cy="2743198"/>
          </a:xfrm>
          <a:prstGeom prst="ellipse">
            <a:avLst/>
          </a:prstGeom>
          <a:solidFill>
            <a:schemeClr val="bg1"/>
          </a:solidFill>
          <a:effectLst>
            <a:outerShdw blurRad="50800" dist="38100" dir="2700000" algn="tl" rotWithShape="0">
              <a:prstClr val="black">
                <a:alpha val="40000"/>
              </a:prstClr>
            </a:outerShdw>
          </a:effectLst>
        </p:spPr>
        <p:txBody>
          <a:bodyPr anchor="ctr"/>
          <a:lstStyle>
            <a:lvl1pPr marL="0" indent="0" algn="ctr">
              <a:buNone/>
              <a:defRPr>
                <a:solidFill>
                  <a:schemeClr val="bg1">
                    <a:lumMod val="50000"/>
                  </a:schemeClr>
                </a:solidFill>
              </a:defRPr>
            </a:lvl1pPr>
          </a:lstStyle>
          <a:p>
            <a:r>
              <a:rPr lang="en-US" noProof="0" dirty="0"/>
              <a:t>Insert Image</a:t>
            </a:r>
          </a:p>
        </p:txBody>
      </p:sp>
      <p:sp>
        <p:nvSpPr>
          <p:cNvPr id="32" name="Text Placeholder 7">
            <a:extLst>
              <a:ext uri="{FF2B5EF4-FFF2-40B4-BE49-F238E27FC236}">
                <a16:creationId xmlns:a16="http://schemas.microsoft.com/office/drawing/2014/main" id="{125C62A5-1A39-471E-B819-35EB9F8B0CEE}"/>
              </a:ext>
            </a:extLst>
          </p:cNvPr>
          <p:cNvSpPr>
            <a:spLocks noGrp="1"/>
          </p:cNvSpPr>
          <p:nvPr>
            <p:ph type="body" sz="quarter" idx="16" hasCustomPrompt="1"/>
          </p:nvPr>
        </p:nvSpPr>
        <p:spPr>
          <a:xfrm>
            <a:off x="541021" y="5307558"/>
            <a:ext cx="3108959" cy="424732"/>
          </a:xfrm>
          <a:noFill/>
        </p:spPr>
        <p:txBody>
          <a:bodyPr wrap="square" lIns="91440" rIns="91440" anchor="t">
            <a:noAutofit/>
          </a:bodyPr>
          <a:lstStyle>
            <a:lvl1pPr marL="0" indent="0" algn="ctr">
              <a:spcBef>
                <a:spcPts val="0"/>
              </a:spcBef>
              <a:spcAft>
                <a:spcPts val="0"/>
              </a:spcAft>
              <a:buNone/>
              <a:defRPr sz="2000" b="1">
                <a:solidFill>
                  <a:schemeClr val="tx2"/>
                </a:solidFill>
                <a:latin typeface="+mj-lt"/>
              </a:defRPr>
            </a:lvl1pPr>
          </a:lstStyle>
          <a:p>
            <a:pPr lvl="0"/>
            <a:r>
              <a:rPr lang="en-US" noProof="0"/>
              <a:t>ADD TEXT </a:t>
            </a:r>
          </a:p>
        </p:txBody>
      </p:sp>
      <p:sp>
        <p:nvSpPr>
          <p:cNvPr id="17" name="Text Placeholder 7">
            <a:extLst>
              <a:ext uri="{FF2B5EF4-FFF2-40B4-BE49-F238E27FC236}">
                <a16:creationId xmlns:a16="http://schemas.microsoft.com/office/drawing/2014/main" id="{2FD9C5C0-2B13-4BD9-BA25-5F692DE9E82D}"/>
              </a:ext>
            </a:extLst>
          </p:cNvPr>
          <p:cNvSpPr>
            <a:spLocks noGrp="1"/>
          </p:cNvSpPr>
          <p:nvPr>
            <p:ph type="body" sz="quarter" idx="18" hasCustomPrompt="1"/>
          </p:nvPr>
        </p:nvSpPr>
        <p:spPr>
          <a:xfrm>
            <a:off x="541021" y="5688559"/>
            <a:ext cx="3108959" cy="323629"/>
          </a:xfrm>
          <a:noFill/>
        </p:spPr>
        <p:txBody>
          <a:bodyPr wrap="square" lIns="91440" rIns="91440" anchor="t">
            <a:noAutofit/>
          </a:bodyPr>
          <a:lstStyle>
            <a:lvl1pPr marL="0" indent="0" algn="ctr">
              <a:spcBef>
                <a:spcPts val="0"/>
              </a:spcBef>
              <a:spcAft>
                <a:spcPts val="0"/>
              </a:spcAft>
              <a:buNone/>
              <a:defRPr sz="1400" b="0">
                <a:solidFill>
                  <a:schemeClr val="tx2"/>
                </a:solidFill>
                <a:latin typeface="+mn-lt"/>
              </a:defRPr>
            </a:lvl1pPr>
          </a:lstStyle>
          <a:p>
            <a:pPr lvl="0"/>
            <a:r>
              <a:rPr lang="en-US" noProof="0"/>
              <a:t>Description</a:t>
            </a:r>
          </a:p>
        </p:txBody>
      </p:sp>
      <p:sp>
        <p:nvSpPr>
          <p:cNvPr id="35" name="Slide Number Placeholder 5">
            <a:extLst>
              <a:ext uri="{FF2B5EF4-FFF2-40B4-BE49-F238E27FC236}">
                <a16:creationId xmlns:a16="http://schemas.microsoft.com/office/drawing/2014/main" id="{4483611C-B1EA-4EB8-93B1-96F9D0E2ABDF}"/>
              </a:ext>
            </a:extLst>
          </p:cNvPr>
          <p:cNvSpPr txBox="1">
            <a:spLocks/>
          </p:cNvSpPr>
          <p:nvPr userDrawn="1"/>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defPPr>
              <a:defRPr lang="en-US"/>
            </a:defPPr>
            <a:lvl1pPr marL="0" algn="ctr" defTabSz="457200" rtl="0" eaLnBrk="1" latinLnBrk="0" hangingPunct="1">
              <a:defRPr sz="1000" kern="1200">
                <a:solidFill>
                  <a:schemeClr val="tx1">
                    <a:lumMod val="95000"/>
                    <a:lumOff val="5000"/>
                  </a:schemeClr>
                </a:solidFill>
                <a:latin typeface="+mj-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FAB73BC-B049-4115-A692-8D63A059BFB8}" type="slidenum">
              <a:rPr lang="en-US" smtClean="0"/>
              <a:pPr/>
              <a:t>‹#›</a:t>
            </a:fld>
            <a:endParaRPr lang="en-US" dirty="0"/>
          </a:p>
        </p:txBody>
      </p:sp>
      <p:sp>
        <p:nvSpPr>
          <p:cNvPr id="87" name="Text Placeholder 7">
            <a:extLst>
              <a:ext uri="{FF2B5EF4-FFF2-40B4-BE49-F238E27FC236}">
                <a16:creationId xmlns:a16="http://schemas.microsoft.com/office/drawing/2014/main" id="{A2B17085-5F35-449D-88CB-E49E4A4D1D9D}"/>
              </a:ext>
            </a:extLst>
          </p:cNvPr>
          <p:cNvSpPr>
            <a:spLocks noGrp="1"/>
          </p:cNvSpPr>
          <p:nvPr>
            <p:ph type="body" sz="quarter" idx="35" hasCustomPrompt="1"/>
          </p:nvPr>
        </p:nvSpPr>
        <p:spPr>
          <a:xfrm>
            <a:off x="6003386" y="4466022"/>
            <a:ext cx="7407814" cy="166199"/>
          </a:xfrm>
          <a:noFill/>
        </p:spPr>
        <p:txBody>
          <a:bodyPr wrap="square" lIns="0" tIns="0" rIns="0" bIns="0" anchor="ctr">
            <a:noAutofit/>
          </a:bodyPr>
          <a:lstStyle>
            <a:lvl1pPr marL="0" indent="0" algn="l">
              <a:spcBef>
                <a:spcPts val="0"/>
              </a:spcBef>
              <a:spcAft>
                <a:spcPts val="0"/>
              </a:spcAft>
              <a:buNone/>
              <a:defRPr sz="1200" b="0">
                <a:solidFill>
                  <a:schemeClr val="tx1">
                    <a:lumMod val="75000"/>
                    <a:lumOff val="25000"/>
                  </a:schemeClr>
                </a:solidFill>
                <a:latin typeface="+mn-lt"/>
              </a:defRPr>
            </a:lvl1pPr>
          </a:lstStyle>
          <a:p>
            <a:pPr lvl="0"/>
            <a:r>
              <a:rPr lang="en-US" noProof="0" dirty="0"/>
              <a:t>Name</a:t>
            </a:r>
          </a:p>
        </p:txBody>
      </p:sp>
      <p:sp>
        <p:nvSpPr>
          <p:cNvPr id="88" name="Text Placeholder 7">
            <a:extLst>
              <a:ext uri="{FF2B5EF4-FFF2-40B4-BE49-F238E27FC236}">
                <a16:creationId xmlns:a16="http://schemas.microsoft.com/office/drawing/2014/main" id="{A8968A30-AA94-45AC-8E82-30D5104865DA}"/>
              </a:ext>
            </a:extLst>
          </p:cNvPr>
          <p:cNvSpPr>
            <a:spLocks noGrp="1"/>
          </p:cNvSpPr>
          <p:nvPr>
            <p:ph type="body" sz="quarter" idx="36" hasCustomPrompt="1"/>
          </p:nvPr>
        </p:nvSpPr>
        <p:spPr>
          <a:xfrm>
            <a:off x="5393786" y="5287881"/>
            <a:ext cx="6417214" cy="166199"/>
          </a:xfrm>
          <a:noFill/>
        </p:spPr>
        <p:txBody>
          <a:bodyPr wrap="square" lIns="0" tIns="0" rIns="0" bIns="0" anchor="ctr">
            <a:noAutofit/>
          </a:bodyPr>
          <a:lstStyle>
            <a:lvl1pPr marL="0" indent="0" algn="l">
              <a:spcBef>
                <a:spcPts val="0"/>
              </a:spcBef>
              <a:spcAft>
                <a:spcPts val="0"/>
              </a:spcAft>
              <a:buNone/>
              <a:defRPr sz="1200" b="0">
                <a:solidFill>
                  <a:schemeClr val="tx1">
                    <a:lumMod val="75000"/>
                    <a:lumOff val="25000"/>
                  </a:schemeClr>
                </a:solidFill>
                <a:latin typeface="+mn-lt"/>
              </a:defRPr>
            </a:lvl1pPr>
          </a:lstStyle>
          <a:p>
            <a:pPr lvl="0"/>
            <a:r>
              <a:rPr lang="en-US" noProof="0" dirty="0"/>
              <a:t>Name</a:t>
            </a:r>
          </a:p>
        </p:txBody>
      </p:sp>
      <p:cxnSp>
        <p:nvCxnSpPr>
          <p:cNvPr id="99" name="Straight Connector 98">
            <a:extLst>
              <a:ext uri="{FF2B5EF4-FFF2-40B4-BE49-F238E27FC236}">
                <a16:creationId xmlns:a16="http://schemas.microsoft.com/office/drawing/2014/main" id="{909AA6BC-678C-43F9-B263-1F629D3F4B7D}"/>
              </a:ext>
              <a:ext uri="{C183D7F6-B498-43B3-948B-1728B52AA6E4}">
                <adec:decorative xmlns:adec="http://schemas.microsoft.com/office/drawing/2017/decorative" val="1"/>
              </a:ext>
            </a:extLst>
          </p:cNvPr>
          <p:cNvCxnSpPr>
            <a:cxnSpLocks/>
          </p:cNvCxnSpPr>
          <p:nvPr userDrawn="1"/>
        </p:nvCxnSpPr>
        <p:spPr>
          <a:xfrm flipV="1">
            <a:off x="3733800" y="1261686"/>
            <a:ext cx="3716730" cy="4931151"/>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4CBB1761-57A1-439A-A428-1A7C06C691FB}"/>
              </a:ext>
            </a:extLst>
          </p:cNvPr>
          <p:cNvCxnSpPr>
            <a:cxnSpLocks/>
          </p:cNvCxnSpPr>
          <p:nvPr userDrawn="1"/>
        </p:nvCxnSpPr>
        <p:spPr>
          <a:xfrm rot="16200000">
            <a:off x="7953450" y="758767"/>
            <a:ext cx="0" cy="1005839"/>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21E80E04-6250-4528-B93E-4C1F976DD1DC}"/>
              </a:ext>
            </a:extLst>
          </p:cNvPr>
          <p:cNvCxnSpPr>
            <a:cxnSpLocks/>
          </p:cNvCxnSpPr>
          <p:nvPr userDrawn="1"/>
        </p:nvCxnSpPr>
        <p:spPr>
          <a:xfrm rot="16200000">
            <a:off x="6711720" y="2402488"/>
            <a:ext cx="0" cy="1005839"/>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31" name="Text Placeholder 7">
            <a:extLst>
              <a:ext uri="{FF2B5EF4-FFF2-40B4-BE49-F238E27FC236}">
                <a16:creationId xmlns:a16="http://schemas.microsoft.com/office/drawing/2014/main" id="{EFE12FA6-D84B-436C-BCD9-1FC658E19A10}"/>
              </a:ext>
            </a:extLst>
          </p:cNvPr>
          <p:cNvSpPr>
            <a:spLocks noGrp="1"/>
          </p:cNvSpPr>
          <p:nvPr>
            <p:ph type="body" sz="quarter" idx="37" hasCustomPrompt="1"/>
          </p:nvPr>
        </p:nvSpPr>
        <p:spPr>
          <a:xfrm>
            <a:off x="4784186" y="6109738"/>
            <a:ext cx="7407814" cy="166199"/>
          </a:xfrm>
          <a:noFill/>
        </p:spPr>
        <p:txBody>
          <a:bodyPr wrap="square" lIns="0" tIns="0" rIns="0" bIns="0" anchor="ctr">
            <a:noAutofit/>
          </a:bodyPr>
          <a:lstStyle>
            <a:lvl1pPr marL="0" indent="0" algn="l">
              <a:spcBef>
                <a:spcPts val="0"/>
              </a:spcBef>
              <a:spcAft>
                <a:spcPts val="0"/>
              </a:spcAft>
              <a:buNone/>
              <a:defRPr sz="1200" b="0">
                <a:solidFill>
                  <a:schemeClr val="tx1">
                    <a:lumMod val="75000"/>
                    <a:lumOff val="25000"/>
                  </a:schemeClr>
                </a:solidFill>
                <a:latin typeface="+mn-lt"/>
              </a:defRPr>
            </a:lvl1pPr>
          </a:lstStyle>
          <a:p>
            <a:pPr lvl="0"/>
            <a:r>
              <a:rPr lang="en-US" noProof="0" dirty="0"/>
              <a:t>Name</a:t>
            </a:r>
          </a:p>
        </p:txBody>
      </p:sp>
      <p:sp>
        <p:nvSpPr>
          <p:cNvPr id="132" name="Text Placeholder 7">
            <a:extLst>
              <a:ext uri="{FF2B5EF4-FFF2-40B4-BE49-F238E27FC236}">
                <a16:creationId xmlns:a16="http://schemas.microsoft.com/office/drawing/2014/main" id="{5AA9ACB8-A421-4534-B858-399CF7D968A4}"/>
              </a:ext>
            </a:extLst>
          </p:cNvPr>
          <p:cNvSpPr>
            <a:spLocks noGrp="1"/>
          </p:cNvSpPr>
          <p:nvPr>
            <p:ph type="body" sz="quarter" idx="38" hasCustomPrompt="1"/>
          </p:nvPr>
        </p:nvSpPr>
        <p:spPr>
          <a:xfrm>
            <a:off x="6629327" y="3644163"/>
            <a:ext cx="7407814" cy="166199"/>
          </a:xfrm>
          <a:noFill/>
        </p:spPr>
        <p:txBody>
          <a:bodyPr wrap="square" lIns="0" tIns="0" rIns="0" bIns="0" anchor="ctr">
            <a:noAutofit/>
          </a:bodyPr>
          <a:lstStyle>
            <a:lvl1pPr marL="0" indent="0" algn="l">
              <a:spcBef>
                <a:spcPts val="0"/>
              </a:spcBef>
              <a:spcAft>
                <a:spcPts val="0"/>
              </a:spcAft>
              <a:buNone/>
              <a:defRPr sz="1200" b="0">
                <a:solidFill>
                  <a:schemeClr val="tx1">
                    <a:lumMod val="75000"/>
                    <a:lumOff val="25000"/>
                  </a:schemeClr>
                </a:solidFill>
                <a:latin typeface="+mn-lt"/>
              </a:defRPr>
            </a:lvl1pPr>
          </a:lstStyle>
          <a:p>
            <a:pPr lvl="0"/>
            <a:r>
              <a:rPr lang="en-US" noProof="0" dirty="0"/>
              <a:t>Name</a:t>
            </a:r>
          </a:p>
        </p:txBody>
      </p:sp>
      <p:sp>
        <p:nvSpPr>
          <p:cNvPr id="133" name="Text Placeholder 7">
            <a:extLst>
              <a:ext uri="{FF2B5EF4-FFF2-40B4-BE49-F238E27FC236}">
                <a16:creationId xmlns:a16="http://schemas.microsoft.com/office/drawing/2014/main" id="{8C8EF22A-88C1-45DB-BE39-AFF188D3FCCA}"/>
              </a:ext>
            </a:extLst>
          </p:cNvPr>
          <p:cNvSpPr>
            <a:spLocks noGrp="1"/>
          </p:cNvSpPr>
          <p:nvPr>
            <p:ph type="body" sz="quarter" idx="39" hasCustomPrompt="1"/>
          </p:nvPr>
        </p:nvSpPr>
        <p:spPr>
          <a:xfrm>
            <a:off x="7239000" y="2819954"/>
            <a:ext cx="7407814" cy="166199"/>
          </a:xfrm>
          <a:noFill/>
        </p:spPr>
        <p:txBody>
          <a:bodyPr wrap="square" lIns="0" tIns="0" rIns="0" bIns="0" anchor="ctr">
            <a:noAutofit/>
          </a:bodyPr>
          <a:lstStyle>
            <a:lvl1pPr marL="0" indent="0" algn="l">
              <a:spcBef>
                <a:spcPts val="0"/>
              </a:spcBef>
              <a:spcAft>
                <a:spcPts val="0"/>
              </a:spcAft>
              <a:buNone/>
              <a:defRPr sz="1200" b="0">
                <a:solidFill>
                  <a:schemeClr val="tx1">
                    <a:lumMod val="75000"/>
                    <a:lumOff val="25000"/>
                  </a:schemeClr>
                </a:solidFill>
                <a:latin typeface="+mn-lt"/>
              </a:defRPr>
            </a:lvl1pPr>
          </a:lstStyle>
          <a:p>
            <a:pPr lvl="0"/>
            <a:r>
              <a:rPr lang="en-US" noProof="0" dirty="0"/>
              <a:t>Name</a:t>
            </a:r>
          </a:p>
        </p:txBody>
      </p:sp>
      <p:sp>
        <p:nvSpPr>
          <p:cNvPr id="134" name="Text Placeholder 7">
            <a:extLst>
              <a:ext uri="{FF2B5EF4-FFF2-40B4-BE49-F238E27FC236}">
                <a16:creationId xmlns:a16="http://schemas.microsoft.com/office/drawing/2014/main" id="{36810687-33A3-4B5D-BDDB-0AAC55A2A312}"/>
              </a:ext>
            </a:extLst>
          </p:cNvPr>
          <p:cNvSpPr>
            <a:spLocks noGrp="1"/>
          </p:cNvSpPr>
          <p:nvPr>
            <p:ph type="body" sz="quarter" idx="40" hasCustomPrompt="1"/>
          </p:nvPr>
        </p:nvSpPr>
        <p:spPr>
          <a:xfrm>
            <a:off x="7832186" y="2000447"/>
            <a:ext cx="7407814" cy="166199"/>
          </a:xfrm>
          <a:noFill/>
        </p:spPr>
        <p:txBody>
          <a:bodyPr wrap="square" lIns="0" tIns="0" rIns="0" bIns="0" anchor="ctr">
            <a:noAutofit/>
          </a:bodyPr>
          <a:lstStyle>
            <a:lvl1pPr marL="0" indent="0" algn="l">
              <a:spcBef>
                <a:spcPts val="0"/>
              </a:spcBef>
              <a:spcAft>
                <a:spcPts val="0"/>
              </a:spcAft>
              <a:buNone/>
              <a:defRPr sz="1200" b="0">
                <a:solidFill>
                  <a:schemeClr val="tx1">
                    <a:lumMod val="75000"/>
                    <a:lumOff val="25000"/>
                  </a:schemeClr>
                </a:solidFill>
                <a:latin typeface="+mn-lt"/>
              </a:defRPr>
            </a:lvl1pPr>
          </a:lstStyle>
          <a:p>
            <a:pPr lvl="0"/>
            <a:r>
              <a:rPr lang="en-US" noProof="0" dirty="0"/>
              <a:t>Name</a:t>
            </a:r>
          </a:p>
        </p:txBody>
      </p:sp>
      <p:sp>
        <p:nvSpPr>
          <p:cNvPr id="135" name="Text Placeholder 7">
            <a:extLst>
              <a:ext uri="{FF2B5EF4-FFF2-40B4-BE49-F238E27FC236}">
                <a16:creationId xmlns:a16="http://schemas.microsoft.com/office/drawing/2014/main" id="{0DC10921-47AA-4B56-8580-0C31CD617DE7}"/>
              </a:ext>
            </a:extLst>
          </p:cNvPr>
          <p:cNvSpPr>
            <a:spLocks noGrp="1"/>
          </p:cNvSpPr>
          <p:nvPr>
            <p:ph type="body" sz="quarter" idx="41" hasCustomPrompt="1"/>
          </p:nvPr>
        </p:nvSpPr>
        <p:spPr>
          <a:xfrm>
            <a:off x="8517986" y="1178589"/>
            <a:ext cx="7407814" cy="166199"/>
          </a:xfrm>
          <a:noFill/>
        </p:spPr>
        <p:txBody>
          <a:bodyPr wrap="square" lIns="0" tIns="0" rIns="0" bIns="0" anchor="ctr">
            <a:noAutofit/>
          </a:bodyPr>
          <a:lstStyle>
            <a:lvl1pPr marL="0" indent="0" algn="l">
              <a:spcBef>
                <a:spcPts val="0"/>
              </a:spcBef>
              <a:spcAft>
                <a:spcPts val="0"/>
              </a:spcAft>
              <a:buNone/>
              <a:defRPr sz="1200" b="0">
                <a:solidFill>
                  <a:schemeClr val="tx1">
                    <a:lumMod val="75000"/>
                    <a:lumOff val="25000"/>
                  </a:schemeClr>
                </a:solidFill>
                <a:latin typeface="+mn-lt"/>
              </a:defRPr>
            </a:lvl1pPr>
          </a:lstStyle>
          <a:p>
            <a:pPr lvl="0"/>
            <a:r>
              <a:rPr lang="en-US" noProof="0" dirty="0"/>
              <a:t>Name</a:t>
            </a:r>
          </a:p>
        </p:txBody>
      </p:sp>
    </p:spTree>
    <p:extLst>
      <p:ext uri="{BB962C8B-B14F-4D97-AF65-F5344CB8AC3E}">
        <p14:creationId xmlns:p14="http://schemas.microsoft.com/office/powerpoint/2010/main" val="3622213138"/>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ONLY_Org Char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548640" y="990600"/>
            <a:ext cx="1080516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13" name="Slide Number Placeholder 5">
            <a:extLst>
              <a:ext uri="{FF2B5EF4-FFF2-40B4-BE49-F238E27FC236}">
                <a16:creationId xmlns:a16="http://schemas.microsoft.com/office/drawing/2014/main" id="{2DBF2FB3-2A18-4DFA-BE67-CBEB450840A4}"/>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
        <p:nvSpPr>
          <p:cNvPr id="9" name="Freeform: Shape 8">
            <a:extLst>
              <a:ext uri="{FF2B5EF4-FFF2-40B4-BE49-F238E27FC236}">
                <a16:creationId xmlns:a16="http://schemas.microsoft.com/office/drawing/2014/main" id="{0CE973A6-10E7-4E33-AA8B-7240F9197012}"/>
              </a:ext>
              <a:ext uri="{C183D7F6-B498-43B3-948B-1728B52AA6E4}">
                <adec:decorative xmlns:adec="http://schemas.microsoft.com/office/drawing/2017/decorative" val="1"/>
              </a:ext>
            </a:extLst>
          </p:cNvPr>
          <p:cNvSpPr/>
          <p:nvPr userDrawn="1"/>
        </p:nvSpPr>
        <p:spPr>
          <a:xfrm>
            <a:off x="0" y="0"/>
            <a:ext cx="8329286"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Picture Placeholder 8">
            <a:extLst>
              <a:ext uri="{FF2B5EF4-FFF2-40B4-BE49-F238E27FC236}">
                <a16:creationId xmlns:a16="http://schemas.microsoft.com/office/drawing/2014/main" id="{48934421-B8F7-41B6-9EC4-5E3C497424A8}"/>
              </a:ext>
              <a:ext uri="{C183D7F6-B498-43B3-948B-1728B52AA6E4}">
                <adec:decorative xmlns:adec="http://schemas.microsoft.com/office/drawing/2017/decorative" val="1"/>
              </a:ext>
            </a:extLst>
          </p:cNvPr>
          <p:cNvSpPr>
            <a:spLocks noGrp="1"/>
          </p:cNvSpPr>
          <p:nvPr>
            <p:ph type="pic" sz="quarter" idx="17" hasCustomPrompt="1"/>
          </p:nvPr>
        </p:nvSpPr>
        <p:spPr>
          <a:xfrm>
            <a:off x="3960064" y="1981200"/>
            <a:ext cx="1523993" cy="1523994"/>
          </a:xfrm>
          <a:prstGeom prst="ellipse">
            <a:avLst/>
          </a:prstGeom>
          <a:solidFill>
            <a:schemeClr val="bg1"/>
          </a:solidFill>
          <a:effectLst>
            <a:outerShdw blurRad="50800" dist="38100" dir="2700000" algn="tl" rotWithShape="0">
              <a:prstClr val="black">
                <a:alpha val="40000"/>
              </a:prstClr>
            </a:outerShdw>
          </a:effectLst>
        </p:spPr>
        <p:txBody>
          <a:bodyPr anchor="ctr"/>
          <a:lstStyle>
            <a:lvl1pPr marL="0" indent="0" algn="ctr">
              <a:buNone/>
              <a:defRPr>
                <a:solidFill>
                  <a:schemeClr val="bg1">
                    <a:lumMod val="50000"/>
                  </a:schemeClr>
                </a:solidFill>
              </a:defRPr>
            </a:lvl1pPr>
          </a:lstStyle>
          <a:p>
            <a:r>
              <a:rPr lang="en-US" noProof="0" dirty="0"/>
              <a:t>Insert Image</a:t>
            </a:r>
          </a:p>
        </p:txBody>
      </p:sp>
      <p:sp>
        <p:nvSpPr>
          <p:cNvPr id="10" name="Text Placeholder 7">
            <a:extLst>
              <a:ext uri="{FF2B5EF4-FFF2-40B4-BE49-F238E27FC236}">
                <a16:creationId xmlns:a16="http://schemas.microsoft.com/office/drawing/2014/main" id="{4BACF049-4E3E-418D-9DB0-9D63BDDD25AE}"/>
              </a:ext>
            </a:extLst>
          </p:cNvPr>
          <p:cNvSpPr>
            <a:spLocks noGrp="1"/>
          </p:cNvSpPr>
          <p:nvPr>
            <p:ph type="body" sz="quarter" idx="16" hasCustomPrompt="1"/>
          </p:nvPr>
        </p:nvSpPr>
        <p:spPr>
          <a:xfrm>
            <a:off x="5788864" y="2618469"/>
            <a:ext cx="3108959" cy="424732"/>
          </a:xfrm>
          <a:noFill/>
        </p:spPr>
        <p:txBody>
          <a:bodyPr wrap="square" lIns="91440" rIns="91440" anchor="ctr">
            <a:noAutofit/>
          </a:bodyPr>
          <a:lstStyle>
            <a:lvl1pPr marL="0" indent="0" algn="l">
              <a:spcBef>
                <a:spcPts val="0"/>
              </a:spcBef>
              <a:spcAft>
                <a:spcPts val="0"/>
              </a:spcAft>
              <a:buNone/>
              <a:defRPr sz="1600" b="1">
                <a:solidFill>
                  <a:schemeClr val="tx2"/>
                </a:solidFill>
                <a:latin typeface="+mj-lt"/>
              </a:defRPr>
            </a:lvl1pPr>
          </a:lstStyle>
          <a:p>
            <a:pPr lvl="0"/>
            <a:r>
              <a:rPr lang="en-US" noProof="0"/>
              <a:t>ADD TEXT </a:t>
            </a:r>
          </a:p>
        </p:txBody>
      </p:sp>
      <p:sp>
        <p:nvSpPr>
          <p:cNvPr id="12" name="Text Placeholder 7">
            <a:extLst>
              <a:ext uri="{FF2B5EF4-FFF2-40B4-BE49-F238E27FC236}">
                <a16:creationId xmlns:a16="http://schemas.microsoft.com/office/drawing/2014/main" id="{EFE2AF5B-D21D-4FE5-932F-F2989F6E0116}"/>
              </a:ext>
            </a:extLst>
          </p:cNvPr>
          <p:cNvSpPr>
            <a:spLocks noGrp="1"/>
          </p:cNvSpPr>
          <p:nvPr>
            <p:ph type="body" sz="quarter" idx="18" hasCustomPrompt="1"/>
          </p:nvPr>
        </p:nvSpPr>
        <p:spPr>
          <a:xfrm>
            <a:off x="5788864" y="2999470"/>
            <a:ext cx="3108959" cy="323629"/>
          </a:xfrm>
          <a:noFill/>
        </p:spPr>
        <p:txBody>
          <a:bodyPr wrap="square" lIns="91440" rIns="91440" anchor="t">
            <a:noAutofit/>
          </a:bodyPr>
          <a:lstStyle>
            <a:lvl1pPr marL="0" indent="0" algn="l">
              <a:spcBef>
                <a:spcPts val="0"/>
              </a:spcBef>
              <a:spcAft>
                <a:spcPts val="0"/>
              </a:spcAft>
              <a:buNone/>
              <a:defRPr sz="1200" b="0">
                <a:solidFill>
                  <a:schemeClr val="tx2"/>
                </a:solidFill>
                <a:latin typeface="+mn-lt"/>
              </a:defRPr>
            </a:lvl1pPr>
          </a:lstStyle>
          <a:p>
            <a:pPr lvl="0"/>
            <a:r>
              <a:rPr lang="en-US" noProof="0"/>
              <a:t>Description</a:t>
            </a:r>
          </a:p>
        </p:txBody>
      </p:sp>
      <p:cxnSp>
        <p:nvCxnSpPr>
          <p:cNvPr id="14" name="Straight Connector 13">
            <a:extLst>
              <a:ext uri="{FF2B5EF4-FFF2-40B4-BE49-F238E27FC236}">
                <a16:creationId xmlns:a16="http://schemas.microsoft.com/office/drawing/2014/main" id="{266B4E82-4E92-438C-9DBD-FDAC98DBA804}"/>
              </a:ext>
              <a:ext uri="{C183D7F6-B498-43B3-948B-1728B52AA6E4}">
                <adec:decorative xmlns:adec="http://schemas.microsoft.com/office/drawing/2017/decorative" val="1"/>
              </a:ext>
            </a:extLst>
          </p:cNvPr>
          <p:cNvCxnSpPr>
            <a:cxnSpLocks/>
          </p:cNvCxnSpPr>
          <p:nvPr userDrawn="1"/>
        </p:nvCxnSpPr>
        <p:spPr>
          <a:xfrm rot="16200000">
            <a:off x="6146423" y="665228"/>
            <a:ext cx="0" cy="740664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6" name="Picture Placeholder 8">
            <a:extLst>
              <a:ext uri="{FF2B5EF4-FFF2-40B4-BE49-F238E27FC236}">
                <a16:creationId xmlns:a16="http://schemas.microsoft.com/office/drawing/2014/main" id="{5C2A05E4-0266-470B-94B6-0EA500EFD52F}"/>
              </a:ext>
              <a:ext uri="{C183D7F6-B498-43B3-948B-1728B52AA6E4}">
                <adec:decorative xmlns:adec="http://schemas.microsoft.com/office/drawing/2017/decorative" val="1"/>
              </a:ext>
            </a:extLst>
          </p:cNvPr>
          <p:cNvSpPr>
            <a:spLocks noGrp="1"/>
          </p:cNvSpPr>
          <p:nvPr>
            <p:ph type="pic" sz="quarter" idx="21" hasCustomPrompt="1"/>
          </p:nvPr>
        </p:nvSpPr>
        <p:spPr>
          <a:xfrm>
            <a:off x="1811223" y="3865629"/>
            <a:ext cx="1005836" cy="100583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17" name="Text Placeholder 7">
            <a:extLst>
              <a:ext uri="{FF2B5EF4-FFF2-40B4-BE49-F238E27FC236}">
                <a16:creationId xmlns:a16="http://schemas.microsoft.com/office/drawing/2014/main" id="{8B705CE2-63BB-44EF-9494-D7197888F260}"/>
              </a:ext>
            </a:extLst>
          </p:cNvPr>
          <p:cNvSpPr>
            <a:spLocks noGrp="1"/>
          </p:cNvSpPr>
          <p:nvPr>
            <p:ph type="body" sz="quarter" idx="25" hasCustomPrompt="1"/>
          </p:nvPr>
        </p:nvSpPr>
        <p:spPr>
          <a:xfrm>
            <a:off x="1520494" y="5114385"/>
            <a:ext cx="1587295" cy="166199"/>
          </a:xfrm>
          <a:noFill/>
        </p:spPr>
        <p:txBody>
          <a:bodyPr wrap="square" lIns="0" tIns="0" rIns="0" bIns="0" anchor="ctr">
            <a:noAutofit/>
          </a:bodyPr>
          <a:lstStyle>
            <a:lvl1pPr marL="0" indent="0" algn="ctr">
              <a:spcBef>
                <a:spcPts val="0"/>
              </a:spcBef>
              <a:spcAft>
                <a:spcPts val="0"/>
              </a:spcAft>
              <a:buNone/>
              <a:defRPr sz="1200" b="1">
                <a:solidFill>
                  <a:schemeClr val="accent1"/>
                </a:solidFill>
                <a:latin typeface="+mn-lt"/>
              </a:defRPr>
            </a:lvl1pPr>
          </a:lstStyle>
          <a:p>
            <a:pPr lvl="0"/>
            <a:r>
              <a:rPr lang="en-US" noProof="0"/>
              <a:t>NAME</a:t>
            </a:r>
          </a:p>
        </p:txBody>
      </p:sp>
      <p:sp>
        <p:nvSpPr>
          <p:cNvPr id="18" name="Text Placeholder 7">
            <a:extLst>
              <a:ext uri="{FF2B5EF4-FFF2-40B4-BE49-F238E27FC236}">
                <a16:creationId xmlns:a16="http://schemas.microsoft.com/office/drawing/2014/main" id="{91C9BD3E-CCA7-4ADF-83CB-175C316AEA84}"/>
              </a:ext>
            </a:extLst>
          </p:cNvPr>
          <p:cNvSpPr>
            <a:spLocks noGrp="1"/>
          </p:cNvSpPr>
          <p:nvPr>
            <p:ph type="body" sz="quarter" idx="26" hasCustomPrompt="1"/>
          </p:nvPr>
        </p:nvSpPr>
        <p:spPr>
          <a:xfrm>
            <a:off x="1520494" y="5346798"/>
            <a:ext cx="1587295" cy="166199"/>
          </a:xfrm>
          <a:noFill/>
        </p:spPr>
        <p:txBody>
          <a:bodyPr wrap="square" lIns="0" tIns="0" rIns="0" bIns="0" anchor="t">
            <a:noAutofit/>
          </a:bodyPr>
          <a:lstStyle>
            <a:lvl1pPr marL="0" indent="0" algn="ctr">
              <a:spcBef>
                <a:spcPts val="0"/>
              </a:spcBef>
              <a:spcAft>
                <a:spcPts val="0"/>
              </a:spcAft>
              <a:buNone/>
              <a:defRPr sz="1200" b="0">
                <a:solidFill>
                  <a:schemeClr val="tx1">
                    <a:lumMod val="75000"/>
                    <a:lumOff val="25000"/>
                  </a:schemeClr>
                </a:solidFill>
                <a:latin typeface="+mn-lt"/>
              </a:defRPr>
            </a:lvl1pPr>
          </a:lstStyle>
          <a:p>
            <a:pPr lvl="0"/>
            <a:r>
              <a:rPr lang="en-US" noProof="0"/>
              <a:t>Description</a:t>
            </a:r>
          </a:p>
        </p:txBody>
      </p:sp>
      <p:sp>
        <p:nvSpPr>
          <p:cNvPr id="19" name="Picture Placeholder 8">
            <a:extLst>
              <a:ext uri="{FF2B5EF4-FFF2-40B4-BE49-F238E27FC236}">
                <a16:creationId xmlns:a16="http://schemas.microsoft.com/office/drawing/2014/main" id="{DC756ECA-27F0-4309-A411-2021931A3A4F}"/>
              </a:ext>
              <a:ext uri="{C183D7F6-B498-43B3-948B-1728B52AA6E4}">
                <adec:decorative xmlns:adec="http://schemas.microsoft.com/office/drawing/2017/decorative" val="1"/>
              </a:ext>
            </a:extLst>
          </p:cNvPr>
          <p:cNvSpPr>
            <a:spLocks noGrp="1"/>
          </p:cNvSpPr>
          <p:nvPr>
            <p:ph type="pic" sz="quarter" idx="27" hasCustomPrompt="1"/>
          </p:nvPr>
        </p:nvSpPr>
        <p:spPr>
          <a:xfrm>
            <a:off x="3640023" y="3865629"/>
            <a:ext cx="1005836" cy="100583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20" name="Text Placeholder 7">
            <a:extLst>
              <a:ext uri="{FF2B5EF4-FFF2-40B4-BE49-F238E27FC236}">
                <a16:creationId xmlns:a16="http://schemas.microsoft.com/office/drawing/2014/main" id="{BCC1B1EE-9270-494A-B26E-3E810517012E}"/>
              </a:ext>
            </a:extLst>
          </p:cNvPr>
          <p:cNvSpPr>
            <a:spLocks noGrp="1"/>
          </p:cNvSpPr>
          <p:nvPr>
            <p:ph type="body" sz="quarter" idx="28" hasCustomPrompt="1"/>
          </p:nvPr>
        </p:nvSpPr>
        <p:spPr>
          <a:xfrm>
            <a:off x="3349294" y="5114385"/>
            <a:ext cx="1587295" cy="166199"/>
          </a:xfrm>
          <a:noFill/>
        </p:spPr>
        <p:txBody>
          <a:bodyPr wrap="square" lIns="0" tIns="0" rIns="0" bIns="0" anchor="ctr">
            <a:noAutofit/>
          </a:bodyPr>
          <a:lstStyle>
            <a:lvl1pPr marL="0" indent="0" algn="ctr">
              <a:spcBef>
                <a:spcPts val="0"/>
              </a:spcBef>
              <a:spcAft>
                <a:spcPts val="0"/>
              </a:spcAft>
              <a:buNone/>
              <a:defRPr sz="1200" b="1">
                <a:solidFill>
                  <a:schemeClr val="accent1"/>
                </a:solidFill>
                <a:latin typeface="+mn-lt"/>
              </a:defRPr>
            </a:lvl1pPr>
          </a:lstStyle>
          <a:p>
            <a:pPr lvl="0"/>
            <a:r>
              <a:rPr lang="en-US" noProof="0"/>
              <a:t>NAME</a:t>
            </a:r>
          </a:p>
        </p:txBody>
      </p:sp>
      <p:sp>
        <p:nvSpPr>
          <p:cNvPr id="21" name="Text Placeholder 7">
            <a:extLst>
              <a:ext uri="{FF2B5EF4-FFF2-40B4-BE49-F238E27FC236}">
                <a16:creationId xmlns:a16="http://schemas.microsoft.com/office/drawing/2014/main" id="{621D9997-09EF-468A-A3A6-7C2705CF1757}"/>
              </a:ext>
            </a:extLst>
          </p:cNvPr>
          <p:cNvSpPr>
            <a:spLocks noGrp="1"/>
          </p:cNvSpPr>
          <p:nvPr>
            <p:ph type="body" sz="quarter" idx="29" hasCustomPrompt="1"/>
          </p:nvPr>
        </p:nvSpPr>
        <p:spPr>
          <a:xfrm>
            <a:off x="3349294" y="5346798"/>
            <a:ext cx="1587295" cy="166199"/>
          </a:xfrm>
          <a:noFill/>
        </p:spPr>
        <p:txBody>
          <a:bodyPr wrap="square" lIns="0" tIns="0" rIns="0" bIns="0" anchor="t">
            <a:noAutofit/>
          </a:bodyPr>
          <a:lstStyle>
            <a:lvl1pPr marL="0" indent="0" algn="ctr">
              <a:spcBef>
                <a:spcPts val="0"/>
              </a:spcBef>
              <a:spcAft>
                <a:spcPts val="0"/>
              </a:spcAft>
              <a:buNone/>
              <a:defRPr sz="1200" b="0">
                <a:solidFill>
                  <a:schemeClr val="tx1">
                    <a:lumMod val="75000"/>
                    <a:lumOff val="25000"/>
                  </a:schemeClr>
                </a:solidFill>
                <a:latin typeface="+mn-lt"/>
              </a:defRPr>
            </a:lvl1pPr>
          </a:lstStyle>
          <a:p>
            <a:pPr lvl="0"/>
            <a:r>
              <a:rPr lang="en-US" noProof="0"/>
              <a:t>Description</a:t>
            </a:r>
          </a:p>
        </p:txBody>
      </p:sp>
      <p:sp>
        <p:nvSpPr>
          <p:cNvPr id="22" name="Picture Placeholder 8">
            <a:extLst>
              <a:ext uri="{FF2B5EF4-FFF2-40B4-BE49-F238E27FC236}">
                <a16:creationId xmlns:a16="http://schemas.microsoft.com/office/drawing/2014/main" id="{CC2A50A3-3A8F-469D-B16E-A06FD4C2A978}"/>
              </a:ext>
              <a:ext uri="{C183D7F6-B498-43B3-948B-1728B52AA6E4}">
                <adec:decorative xmlns:adec="http://schemas.microsoft.com/office/drawing/2017/decorative" val="1"/>
              </a:ext>
            </a:extLst>
          </p:cNvPr>
          <p:cNvSpPr>
            <a:spLocks noGrp="1"/>
          </p:cNvSpPr>
          <p:nvPr>
            <p:ph type="pic" sz="quarter" idx="30" hasCustomPrompt="1"/>
          </p:nvPr>
        </p:nvSpPr>
        <p:spPr>
          <a:xfrm>
            <a:off x="5449773" y="3865629"/>
            <a:ext cx="1005836" cy="100583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23" name="Text Placeholder 7">
            <a:extLst>
              <a:ext uri="{FF2B5EF4-FFF2-40B4-BE49-F238E27FC236}">
                <a16:creationId xmlns:a16="http://schemas.microsoft.com/office/drawing/2014/main" id="{065EDDEE-214F-4148-8B8C-0BA5AEF7658A}"/>
              </a:ext>
            </a:extLst>
          </p:cNvPr>
          <p:cNvSpPr>
            <a:spLocks noGrp="1"/>
          </p:cNvSpPr>
          <p:nvPr>
            <p:ph type="body" sz="quarter" idx="31" hasCustomPrompt="1"/>
          </p:nvPr>
        </p:nvSpPr>
        <p:spPr>
          <a:xfrm>
            <a:off x="5159044" y="5114385"/>
            <a:ext cx="1587295" cy="166199"/>
          </a:xfrm>
          <a:noFill/>
        </p:spPr>
        <p:txBody>
          <a:bodyPr wrap="square" lIns="0" tIns="0" rIns="0" bIns="0" anchor="ctr">
            <a:noAutofit/>
          </a:bodyPr>
          <a:lstStyle>
            <a:lvl1pPr marL="0" indent="0" algn="ctr">
              <a:spcBef>
                <a:spcPts val="0"/>
              </a:spcBef>
              <a:spcAft>
                <a:spcPts val="0"/>
              </a:spcAft>
              <a:buNone/>
              <a:defRPr sz="1200" b="1">
                <a:solidFill>
                  <a:schemeClr val="accent1"/>
                </a:solidFill>
                <a:latin typeface="+mn-lt"/>
              </a:defRPr>
            </a:lvl1pPr>
          </a:lstStyle>
          <a:p>
            <a:pPr lvl="0"/>
            <a:r>
              <a:rPr lang="en-US" noProof="0"/>
              <a:t>NAME</a:t>
            </a:r>
          </a:p>
        </p:txBody>
      </p:sp>
      <p:sp>
        <p:nvSpPr>
          <p:cNvPr id="24" name="Text Placeholder 7">
            <a:extLst>
              <a:ext uri="{FF2B5EF4-FFF2-40B4-BE49-F238E27FC236}">
                <a16:creationId xmlns:a16="http://schemas.microsoft.com/office/drawing/2014/main" id="{520C0E2F-F27A-44AC-BB9A-74F62BEC5752}"/>
              </a:ext>
            </a:extLst>
          </p:cNvPr>
          <p:cNvSpPr>
            <a:spLocks noGrp="1"/>
          </p:cNvSpPr>
          <p:nvPr>
            <p:ph type="body" sz="quarter" idx="32" hasCustomPrompt="1"/>
          </p:nvPr>
        </p:nvSpPr>
        <p:spPr>
          <a:xfrm>
            <a:off x="5159044" y="5346798"/>
            <a:ext cx="1587295" cy="166199"/>
          </a:xfrm>
          <a:noFill/>
        </p:spPr>
        <p:txBody>
          <a:bodyPr wrap="square" lIns="0" tIns="0" rIns="0" bIns="0" anchor="t">
            <a:noAutofit/>
          </a:bodyPr>
          <a:lstStyle>
            <a:lvl1pPr marL="0" indent="0" algn="ctr">
              <a:spcBef>
                <a:spcPts val="0"/>
              </a:spcBef>
              <a:spcAft>
                <a:spcPts val="0"/>
              </a:spcAft>
              <a:buNone/>
              <a:defRPr sz="1200" b="0">
                <a:solidFill>
                  <a:schemeClr val="tx1">
                    <a:lumMod val="75000"/>
                    <a:lumOff val="25000"/>
                  </a:schemeClr>
                </a:solidFill>
                <a:latin typeface="+mn-lt"/>
              </a:defRPr>
            </a:lvl1pPr>
          </a:lstStyle>
          <a:p>
            <a:pPr lvl="0"/>
            <a:r>
              <a:rPr lang="en-US" noProof="0"/>
              <a:t>Description</a:t>
            </a:r>
          </a:p>
        </p:txBody>
      </p:sp>
      <p:sp>
        <p:nvSpPr>
          <p:cNvPr id="25" name="Picture Placeholder 8">
            <a:extLst>
              <a:ext uri="{FF2B5EF4-FFF2-40B4-BE49-F238E27FC236}">
                <a16:creationId xmlns:a16="http://schemas.microsoft.com/office/drawing/2014/main" id="{ADC5446D-3469-43DA-ACE3-2AEC5B90384E}"/>
              </a:ext>
              <a:ext uri="{C183D7F6-B498-43B3-948B-1728B52AA6E4}">
                <adec:decorative xmlns:adec="http://schemas.microsoft.com/office/drawing/2017/decorative" val="1"/>
              </a:ext>
            </a:extLst>
          </p:cNvPr>
          <p:cNvSpPr>
            <a:spLocks noGrp="1"/>
          </p:cNvSpPr>
          <p:nvPr>
            <p:ph type="pic" sz="quarter" idx="33" hasCustomPrompt="1"/>
          </p:nvPr>
        </p:nvSpPr>
        <p:spPr>
          <a:xfrm>
            <a:off x="7259523" y="3865629"/>
            <a:ext cx="1005836" cy="100583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26" name="Text Placeholder 7">
            <a:extLst>
              <a:ext uri="{FF2B5EF4-FFF2-40B4-BE49-F238E27FC236}">
                <a16:creationId xmlns:a16="http://schemas.microsoft.com/office/drawing/2014/main" id="{4BF91944-817D-4080-9FC7-1C01D3C52F74}"/>
              </a:ext>
            </a:extLst>
          </p:cNvPr>
          <p:cNvSpPr>
            <a:spLocks noGrp="1"/>
          </p:cNvSpPr>
          <p:nvPr>
            <p:ph type="body" sz="quarter" idx="34" hasCustomPrompt="1"/>
          </p:nvPr>
        </p:nvSpPr>
        <p:spPr>
          <a:xfrm>
            <a:off x="6968794" y="5114385"/>
            <a:ext cx="1587295" cy="166199"/>
          </a:xfrm>
          <a:noFill/>
        </p:spPr>
        <p:txBody>
          <a:bodyPr wrap="square" lIns="0" tIns="0" rIns="0" bIns="0" anchor="ctr">
            <a:noAutofit/>
          </a:bodyPr>
          <a:lstStyle>
            <a:lvl1pPr marL="0" indent="0" algn="ctr">
              <a:spcBef>
                <a:spcPts val="0"/>
              </a:spcBef>
              <a:spcAft>
                <a:spcPts val="0"/>
              </a:spcAft>
              <a:buNone/>
              <a:defRPr sz="1200" b="1">
                <a:solidFill>
                  <a:schemeClr val="accent1"/>
                </a:solidFill>
                <a:latin typeface="+mn-lt"/>
              </a:defRPr>
            </a:lvl1pPr>
          </a:lstStyle>
          <a:p>
            <a:pPr lvl="0"/>
            <a:r>
              <a:rPr lang="en-US" noProof="0"/>
              <a:t>NAME</a:t>
            </a:r>
          </a:p>
        </p:txBody>
      </p:sp>
      <p:sp>
        <p:nvSpPr>
          <p:cNvPr id="27" name="Text Placeholder 7">
            <a:extLst>
              <a:ext uri="{FF2B5EF4-FFF2-40B4-BE49-F238E27FC236}">
                <a16:creationId xmlns:a16="http://schemas.microsoft.com/office/drawing/2014/main" id="{B6FC5678-B04A-4631-9DFF-776737E9C8AC}"/>
              </a:ext>
            </a:extLst>
          </p:cNvPr>
          <p:cNvSpPr>
            <a:spLocks noGrp="1"/>
          </p:cNvSpPr>
          <p:nvPr>
            <p:ph type="body" sz="quarter" idx="35" hasCustomPrompt="1"/>
          </p:nvPr>
        </p:nvSpPr>
        <p:spPr>
          <a:xfrm>
            <a:off x="6968794" y="5346798"/>
            <a:ext cx="1587295" cy="166199"/>
          </a:xfrm>
          <a:noFill/>
        </p:spPr>
        <p:txBody>
          <a:bodyPr wrap="square" lIns="0" tIns="0" rIns="0" bIns="0" anchor="t">
            <a:noAutofit/>
          </a:bodyPr>
          <a:lstStyle>
            <a:lvl1pPr marL="0" indent="0" algn="ctr">
              <a:spcBef>
                <a:spcPts val="0"/>
              </a:spcBef>
              <a:spcAft>
                <a:spcPts val="0"/>
              </a:spcAft>
              <a:buNone/>
              <a:defRPr sz="1200" b="0">
                <a:solidFill>
                  <a:schemeClr val="tx1">
                    <a:lumMod val="75000"/>
                    <a:lumOff val="25000"/>
                  </a:schemeClr>
                </a:solidFill>
                <a:latin typeface="+mn-lt"/>
              </a:defRPr>
            </a:lvl1pPr>
          </a:lstStyle>
          <a:p>
            <a:pPr lvl="0"/>
            <a:r>
              <a:rPr lang="en-US" noProof="0"/>
              <a:t>Description</a:t>
            </a:r>
          </a:p>
        </p:txBody>
      </p:sp>
      <p:sp>
        <p:nvSpPr>
          <p:cNvPr id="28" name="Picture Placeholder 8">
            <a:extLst>
              <a:ext uri="{FF2B5EF4-FFF2-40B4-BE49-F238E27FC236}">
                <a16:creationId xmlns:a16="http://schemas.microsoft.com/office/drawing/2014/main" id="{BF024C2A-A070-4BF1-BA78-8FDD47DED455}"/>
              </a:ext>
              <a:ext uri="{C183D7F6-B498-43B3-948B-1728B52AA6E4}">
                <adec:decorative xmlns:adec="http://schemas.microsoft.com/office/drawing/2017/decorative" val="1"/>
              </a:ext>
            </a:extLst>
          </p:cNvPr>
          <p:cNvSpPr>
            <a:spLocks noGrp="1"/>
          </p:cNvSpPr>
          <p:nvPr>
            <p:ph type="pic" sz="quarter" idx="36" hasCustomPrompt="1"/>
          </p:nvPr>
        </p:nvSpPr>
        <p:spPr>
          <a:xfrm>
            <a:off x="9066634" y="3865629"/>
            <a:ext cx="1005836" cy="100583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29" name="Text Placeholder 7">
            <a:extLst>
              <a:ext uri="{FF2B5EF4-FFF2-40B4-BE49-F238E27FC236}">
                <a16:creationId xmlns:a16="http://schemas.microsoft.com/office/drawing/2014/main" id="{72D75690-3F0F-4257-84B4-90CB4E6BB7EA}"/>
              </a:ext>
            </a:extLst>
          </p:cNvPr>
          <p:cNvSpPr>
            <a:spLocks noGrp="1"/>
          </p:cNvSpPr>
          <p:nvPr>
            <p:ph type="body" sz="quarter" idx="37" hasCustomPrompt="1"/>
          </p:nvPr>
        </p:nvSpPr>
        <p:spPr>
          <a:xfrm>
            <a:off x="8775905" y="5114385"/>
            <a:ext cx="1587295" cy="166199"/>
          </a:xfrm>
          <a:noFill/>
        </p:spPr>
        <p:txBody>
          <a:bodyPr wrap="square" lIns="0" tIns="0" rIns="0" bIns="0" anchor="ctr">
            <a:noAutofit/>
          </a:bodyPr>
          <a:lstStyle>
            <a:lvl1pPr marL="0" indent="0" algn="ctr">
              <a:spcBef>
                <a:spcPts val="0"/>
              </a:spcBef>
              <a:spcAft>
                <a:spcPts val="0"/>
              </a:spcAft>
              <a:buNone/>
              <a:defRPr sz="1200" b="1">
                <a:solidFill>
                  <a:schemeClr val="accent1"/>
                </a:solidFill>
                <a:latin typeface="+mn-lt"/>
              </a:defRPr>
            </a:lvl1pPr>
          </a:lstStyle>
          <a:p>
            <a:pPr lvl="0"/>
            <a:r>
              <a:rPr lang="en-US" noProof="0"/>
              <a:t>NAME</a:t>
            </a:r>
          </a:p>
        </p:txBody>
      </p:sp>
      <p:sp>
        <p:nvSpPr>
          <p:cNvPr id="30" name="Text Placeholder 7">
            <a:extLst>
              <a:ext uri="{FF2B5EF4-FFF2-40B4-BE49-F238E27FC236}">
                <a16:creationId xmlns:a16="http://schemas.microsoft.com/office/drawing/2014/main" id="{FC3E89DF-7D8F-458A-910F-B06B607998AF}"/>
              </a:ext>
            </a:extLst>
          </p:cNvPr>
          <p:cNvSpPr>
            <a:spLocks noGrp="1"/>
          </p:cNvSpPr>
          <p:nvPr>
            <p:ph type="body" sz="quarter" idx="38" hasCustomPrompt="1"/>
          </p:nvPr>
        </p:nvSpPr>
        <p:spPr>
          <a:xfrm>
            <a:off x="8775905" y="5346798"/>
            <a:ext cx="1587295" cy="166199"/>
          </a:xfrm>
          <a:noFill/>
        </p:spPr>
        <p:txBody>
          <a:bodyPr wrap="square" lIns="0" tIns="0" rIns="0" bIns="0" anchor="t">
            <a:noAutofit/>
          </a:bodyPr>
          <a:lstStyle>
            <a:lvl1pPr marL="0" indent="0" algn="ctr">
              <a:spcBef>
                <a:spcPts val="0"/>
              </a:spcBef>
              <a:spcAft>
                <a:spcPts val="0"/>
              </a:spcAft>
              <a:buNone/>
              <a:defRPr sz="1200" b="0">
                <a:solidFill>
                  <a:schemeClr val="tx1">
                    <a:lumMod val="75000"/>
                    <a:lumOff val="25000"/>
                  </a:schemeClr>
                </a:solidFill>
                <a:latin typeface="+mn-lt"/>
              </a:defRPr>
            </a:lvl1pPr>
          </a:lstStyle>
          <a:p>
            <a:pPr lvl="0"/>
            <a:r>
              <a:rPr lang="en-US" noProof="0"/>
              <a:t>Description</a:t>
            </a:r>
          </a:p>
        </p:txBody>
      </p:sp>
    </p:spTree>
    <p:extLst>
      <p:ext uri="{BB962C8B-B14F-4D97-AF65-F5344CB8AC3E}">
        <p14:creationId xmlns:p14="http://schemas.microsoft.com/office/powerpoint/2010/main" val="372609534"/>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ONLY_Org Chart 6">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548640" y="990600"/>
            <a:ext cx="1080516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13" name="Slide Number Placeholder 5">
            <a:extLst>
              <a:ext uri="{FF2B5EF4-FFF2-40B4-BE49-F238E27FC236}">
                <a16:creationId xmlns:a16="http://schemas.microsoft.com/office/drawing/2014/main" id="{2DBF2FB3-2A18-4DFA-BE67-CBEB450840A4}"/>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
        <p:nvSpPr>
          <p:cNvPr id="9" name="Freeform: Shape 8">
            <a:extLst>
              <a:ext uri="{FF2B5EF4-FFF2-40B4-BE49-F238E27FC236}">
                <a16:creationId xmlns:a16="http://schemas.microsoft.com/office/drawing/2014/main" id="{0CE973A6-10E7-4E33-AA8B-7240F9197012}"/>
              </a:ext>
              <a:ext uri="{C183D7F6-B498-43B3-948B-1728B52AA6E4}">
                <adec:decorative xmlns:adec="http://schemas.microsoft.com/office/drawing/2017/decorative" val="1"/>
              </a:ext>
            </a:extLst>
          </p:cNvPr>
          <p:cNvSpPr/>
          <p:nvPr userDrawn="1"/>
        </p:nvSpPr>
        <p:spPr>
          <a:xfrm>
            <a:off x="0" y="0"/>
            <a:ext cx="8329286"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Picture Placeholder 8">
            <a:extLst>
              <a:ext uri="{FF2B5EF4-FFF2-40B4-BE49-F238E27FC236}">
                <a16:creationId xmlns:a16="http://schemas.microsoft.com/office/drawing/2014/main" id="{48934421-B8F7-41B6-9EC4-5E3C497424A8}"/>
              </a:ext>
              <a:ext uri="{C183D7F6-B498-43B3-948B-1728B52AA6E4}">
                <adec:decorative xmlns:adec="http://schemas.microsoft.com/office/drawing/2017/decorative" val="1"/>
              </a:ext>
            </a:extLst>
          </p:cNvPr>
          <p:cNvSpPr>
            <a:spLocks noGrp="1"/>
          </p:cNvSpPr>
          <p:nvPr>
            <p:ph type="pic" sz="quarter" idx="17" hasCustomPrompt="1"/>
          </p:nvPr>
        </p:nvSpPr>
        <p:spPr>
          <a:xfrm>
            <a:off x="3596641" y="1981200"/>
            <a:ext cx="1523993" cy="1523994"/>
          </a:xfrm>
          <a:prstGeom prst="ellipse">
            <a:avLst/>
          </a:prstGeom>
          <a:solidFill>
            <a:schemeClr val="bg1"/>
          </a:solidFill>
          <a:effectLst>
            <a:outerShdw blurRad="50800" dist="38100" dir="2700000" algn="tl" rotWithShape="0">
              <a:prstClr val="black">
                <a:alpha val="40000"/>
              </a:prstClr>
            </a:outerShdw>
          </a:effectLst>
        </p:spPr>
        <p:txBody>
          <a:bodyPr anchor="ctr"/>
          <a:lstStyle>
            <a:lvl1pPr marL="0" indent="0" algn="ctr">
              <a:buNone/>
              <a:defRPr>
                <a:solidFill>
                  <a:schemeClr val="bg1">
                    <a:lumMod val="50000"/>
                  </a:schemeClr>
                </a:solidFill>
              </a:defRPr>
            </a:lvl1pPr>
          </a:lstStyle>
          <a:p>
            <a:r>
              <a:rPr lang="en-US" noProof="0" dirty="0"/>
              <a:t>Insert Image</a:t>
            </a:r>
          </a:p>
        </p:txBody>
      </p:sp>
      <p:sp>
        <p:nvSpPr>
          <p:cNvPr id="10" name="Text Placeholder 7">
            <a:extLst>
              <a:ext uri="{FF2B5EF4-FFF2-40B4-BE49-F238E27FC236}">
                <a16:creationId xmlns:a16="http://schemas.microsoft.com/office/drawing/2014/main" id="{4BACF049-4E3E-418D-9DB0-9D63BDDD25AE}"/>
              </a:ext>
            </a:extLst>
          </p:cNvPr>
          <p:cNvSpPr>
            <a:spLocks noGrp="1"/>
          </p:cNvSpPr>
          <p:nvPr>
            <p:ph type="body" sz="quarter" idx="16" hasCustomPrompt="1"/>
          </p:nvPr>
        </p:nvSpPr>
        <p:spPr>
          <a:xfrm>
            <a:off x="5425441" y="2618469"/>
            <a:ext cx="3108959" cy="424732"/>
          </a:xfrm>
          <a:noFill/>
        </p:spPr>
        <p:txBody>
          <a:bodyPr wrap="square" lIns="91440" rIns="91440" anchor="ctr">
            <a:noAutofit/>
          </a:bodyPr>
          <a:lstStyle>
            <a:lvl1pPr marL="0" indent="0" algn="l">
              <a:spcBef>
                <a:spcPts val="0"/>
              </a:spcBef>
              <a:spcAft>
                <a:spcPts val="0"/>
              </a:spcAft>
              <a:buNone/>
              <a:defRPr sz="1600" b="1">
                <a:solidFill>
                  <a:schemeClr val="tx2"/>
                </a:solidFill>
                <a:latin typeface="+mj-lt"/>
              </a:defRPr>
            </a:lvl1pPr>
          </a:lstStyle>
          <a:p>
            <a:pPr lvl="0"/>
            <a:r>
              <a:rPr lang="en-US" noProof="0"/>
              <a:t>ADD TEXT </a:t>
            </a:r>
          </a:p>
        </p:txBody>
      </p:sp>
      <p:sp>
        <p:nvSpPr>
          <p:cNvPr id="12" name="Text Placeholder 7">
            <a:extLst>
              <a:ext uri="{FF2B5EF4-FFF2-40B4-BE49-F238E27FC236}">
                <a16:creationId xmlns:a16="http://schemas.microsoft.com/office/drawing/2014/main" id="{EFE2AF5B-D21D-4FE5-932F-F2989F6E0116}"/>
              </a:ext>
            </a:extLst>
          </p:cNvPr>
          <p:cNvSpPr>
            <a:spLocks noGrp="1"/>
          </p:cNvSpPr>
          <p:nvPr>
            <p:ph type="body" sz="quarter" idx="18" hasCustomPrompt="1"/>
          </p:nvPr>
        </p:nvSpPr>
        <p:spPr>
          <a:xfrm>
            <a:off x="5425441" y="2999470"/>
            <a:ext cx="3108959" cy="323629"/>
          </a:xfrm>
          <a:noFill/>
        </p:spPr>
        <p:txBody>
          <a:bodyPr wrap="square" lIns="91440" rIns="91440" anchor="t">
            <a:noAutofit/>
          </a:bodyPr>
          <a:lstStyle>
            <a:lvl1pPr marL="0" indent="0" algn="l">
              <a:spcBef>
                <a:spcPts val="0"/>
              </a:spcBef>
              <a:spcAft>
                <a:spcPts val="0"/>
              </a:spcAft>
              <a:buNone/>
              <a:defRPr sz="1200" b="0">
                <a:solidFill>
                  <a:schemeClr val="tx2"/>
                </a:solidFill>
                <a:latin typeface="+mn-lt"/>
              </a:defRPr>
            </a:lvl1pPr>
          </a:lstStyle>
          <a:p>
            <a:pPr lvl="0"/>
            <a:r>
              <a:rPr lang="en-US" noProof="0"/>
              <a:t>Description</a:t>
            </a:r>
          </a:p>
        </p:txBody>
      </p:sp>
      <p:cxnSp>
        <p:nvCxnSpPr>
          <p:cNvPr id="14" name="Straight Connector 13">
            <a:extLst>
              <a:ext uri="{FF2B5EF4-FFF2-40B4-BE49-F238E27FC236}">
                <a16:creationId xmlns:a16="http://schemas.microsoft.com/office/drawing/2014/main" id="{266B4E82-4E92-438C-9DBD-FDAC98DBA804}"/>
              </a:ext>
              <a:ext uri="{C183D7F6-B498-43B3-948B-1728B52AA6E4}">
                <adec:decorative xmlns:adec="http://schemas.microsoft.com/office/drawing/2017/decorative" val="1"/>
              </a:ext>
            </a:extLst>
          </p:cNvPr>
          <p:cNvCxnSpPr>
            <a:cxnSpLocks/>
          </p:cNvCxnSpPr>
          <p:nvPr userDrawn="1"/>
        </p:nvCxnSpPr>
        <p:spPr>
          <a:xfrm rot="16200000">
            <a:off x="6165169" y="-112012"/>
            <a:ext cx="0" cy="896112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6" name="Picture Placeholder 8">
            <a:extLst>
              <a:ext uri="{FF2B5EF4-FFF2-40B4-BE49-F238E27FC236}">
                <a16:creationId xmlns:a16="http://schemas.microsoft.com/office/drawing/2014/main" id="{5C2A05E4-0266-470B-94B6-0EA500EFD52F}"/>
              </a:ext>
              <a:ext uri="{C183D7F6-B498-43B3-948B-1728B52AA6E4}">
                <adec:decorative xmlns:adec="http://schemas.microsoft.com/office/drawing/2017/decorative" val="1"/>
              </a:ext>
            </a:extLst>
          </p:cNvPr>
          <p:cNvSpPr>
            <a:spLocks noGrp="1"/>
          </p:cNvSpPr>
          <p:nvPr>
            <p:ph type="pic" sz="quarter" idx="21" hasCustomPrompt="1"/>
          </p:nvPr>
        </p:nvSpPr>
        <p:spPr>
          <a:xfrm>
            <a:off x="1052729" y="3865629"/>
            <a:ext cx="1005836" cy="100583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17" name="Text Placeholder 7">
            <a:extLst>
              <a:ext uri="{FF2B5EF4-FFF2-40B4-BE49-F238E27FC236}">
                <a16:creationId xmlns:a16="http://schemas.microsoft.com/office/drawing/2014/main" id="{8B705CE2-63BB-44EF-9494-D7197888F260}"/>
              </a:ext>
            </a:extLst>
          </p:cNvPr>
          <p:cNvSpPr>
            <a:spLocks noGrp="1"/>
          </p:cNvSpPr>
          <p:nvPr>
            <p:ph type="body" sz="quarter" idx="25" hasCustomPrompt="1"/>
          </p:nvPr>
        </p:nvSpPr>
        <p:spPr>
          <a:xfrm>
            <a:off x="762000" y="5114385"/>
            <a:ext cx="1587295" cy="166199"/>
          </a:xfrm>
          <a:noFill/>
        </p:spPr>
        <p:txBody>
          <a:bodyPr wrap="square" lIns="0" tIns="0" rIns="0" bIns="0" anchor="ctr">
            <a:noAutofit/>
          </a:bodyPr>
          <a:lstStyle>
            <a:lvl1pPr marL="0" indent="0" algn="ctr">
              <a:spcBef>
                <a:spcPts val="0"/>
              </a:spcBef>
              <a:spcAft>
                <a:spcPts val="0"/>
              </a:spcAft>
              <a:buNone/>
              <a:defRPr sz="1200" b="1">
                <a:solidFill>
                  <a:schemeClr val="accent1"/>
                </a:solidFill>
                <a:latin typeface="+mn-lt"/>
              </a:defRPr>
            </a:lvl1pPr>
          </a:lstStyle>
          <a:p>
            <a:pPr lvl="0"/>
            <a:r>
              <a:rPr lang="en-US" noProof="0"/>
              <a:t>NAME</a:t>
            </a:r>
          </a:p>
        </p:txBody>
      </p:sp>
      <p:sp>
        <p:nvSpPr>
          <p:cNvPr id="18" name="Text Placeholder 7">
            <a:extLst>
              <a:ext uri="{FF2B5EF4-FFF2-40B4-BE49-F238E27FC236}">
                <a16:creationId xmlns:a16="http://schemas.microsoft.com/office/drawing/2014/main" id="{91C9BD3E-CCA7-4ADF-83CB-175C316AEA84}"/>
              </a:ext>
            </a:extLst>
          </p:cNvPr>
          <p:cNvSpPr>
            <a:spLocks noGrp="1"/>
          </p:cNvSpPr>
          <p:nvPr>
            <p:ph type="body" sz="quarter" idx="26" hasCustomPrompt="1"/>
          </p:nvPr>
        </p:nvSpPr>
        <p:spPr>
          <a:xfrm>
            <a:off x="762000" y="5346798"/>
            <a:ext cx="1587295" cy="166199"/>
          </a:xfrm>
          <a:noFill/>
        </p:spPr>
        <p:txBody>
          <a:bodyPr wrap="square" lIns="0" tIns="0" rIns="0" bIns="0" anchor="t">
            <a:noAutofit/>
          </a:bodyPr>
          <a:lstStyle>
            <a:lvl1pPr marL="0" indent="0" algn="ctr">
              <a:spcBef>
                <a:spcPts val="0"/>
              </a:spcBef>
              <a:spcAft>
                <a:spcPts val="0"/>
              </a:spcAft>
              <a:buNone/>
              <a:defRPr sz="1200" b="0">
                <a:solidFill>
                  <a:schemeClr val="tx1">
                    <a:lumMod val="75000"/>
                    <a:lumOff val="25000"/>
                  </a:schemeClr>
                </a:solidFill>
                <a:latin typeface="+mn-lt"/>
              </a:defRPr>
            </a:lvl1pPr>
          </a:lstStyle>
          <a:p>
            <a:pPr lvl="0"/>
            <a:r>
              <a:rPr lang="en-US" noProof="0"/>
              <a:t>Description</a:t>
            </a:r>
          </a:p>
        </p:txBody>
      </p:sp>
      <p:sp>
        <p:nvSpPr>
          <p:cNvPr id="19" name="Picture Placeholder 8">
            <a:extLst>
              <a:ext uri="{FF2B5EF4-FFF2-40B4-BE49-F238E27FC236}">
                <a16:creationId xmlns:a16="http://schemas.microsoft.com/office/drawing/2014/main" id="{DC756ECA-27F0-4309-A411-2021931A3A4F}"/>
              </a:ext>
              <a:ext uri="{C183D7F6-B498-43B3-948B-1728B52AA6E4}">
                <adec:decorative xmlns:adec="http://schemas.microsoft.com/office/drawing/2017/decorative" val="1"/>
              </a:ext>
            </a:extLst>
          </p:cNvPr>
          <p:cNvSpPr>
            <a:spLocks noGrp="1"/>
          </p:cNvSpPr>
          <p:nvPr>
            <p:ph type="pic" sz="quarter" idx="27" hasCustomPrompt="1"/>
          </p:nvPr>
        </p:nvSpPr>
        <p:spPr>
          <a:xfrm>
            <a:off x="2881529" y="3865629"/>
            <a:ext cx="1005836" cy="100583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20" name="Text Placeholder 7">
            <a:extLst>
              <a:ext uri="{FF2B5EF4-FFF2-40B4-BE49-F238E27FC236}">
                <a16:creationId xmlns:a16="http://schemas.microsoft.com/office/drawing/2014/main" id="{BCC1B1EE-9270-494A-B26E-3E810517012E}"/>
              </a:ext>
            </a:extLst>
          </p:cNvPr>
          <p:cNvSpPr>
            <a:spLocks noGrp="1"/>
          </p:cNvSpPr>
          <p:nvPr>
            <p:ph type="body" sz="quarter" idx="28" hasCustomPrompt="1"/>
          </p:nvPr>
        </p:nvSpPr>
        <p:spPr>
          <a:xfrm>
            <a:off x="2590800" y="5114385"/>
            <a:ext cx="1587295" cy="166199"/>
          </a:xfrm>
          <a:noFill/>
        </p:spPr>
        <p:txBody>
          <a:bodyPr wrap="square" lIns="0" tIns="0" rIns="0" bIns="0" anchor="ctr">
            <a:noAutofit/>
          </a:bodyPr>
          <a:lstStyle>
            <a:lvl1pPr marL="0" indent="0" algn="ctr">
              <a:spcBef>
                <a:spcPts val="0"/>
              </a:spcBef>
              <a:spcAft>
                <a:spcPts val="0"/>
              </a:spcAft>
              <a:buNone/>
              <a:defRPr sz="1200" b="1">
                <a:solidFill>
                  <a:schemeClr val="accent1"/>
                </a:solidFill>
                <a:latin typeface="+mn-lt"/>
              </a:defRPr>
            </a:lvl1pPr>
          </a:lstStyle>
          <a:p>
            <a:pPr lvl="0"/>
            <a:r>
              <a:rPr lang="en-US" noProof="0"/>
              <a:t>NAME</a:t>
            </a:r>
          </a:p>
        </p:txBody>
      </p:sp>
      <p:sp>
        <p:nvSpPr>
          <p:cNvPr id="21" name="Text Placeholder 7">
            <a:extLst>
              <a:ext uri="{FF2B5EF4-FFF2-40B4-BE49-F238E27FC236}">
                <a16:creationId xmlns:a16="http://schemas.microsoft.com/office/drawing/2014/main" id="{621D9997-09EF-468A-A3A6-7C2705CF1757}"/>
              </a:ext>
            </a:extLst>
          </p:cNvPr>
          <p:cNvSpPr>
            <a:spLocks noGrp="1"/>
          </p:cNvSpPr>
          <p:nvPr>
            <p:ph type="body" sz="quarter" idx="29" hasCustomPrompt="1"/>
          </p:nvPr>
        </p:nvSpPr>
        <p:spPr>
          <a:xfrm>
            <a:off x="2590800" y="5346798"/>
            <a:ext cx="1587295" cy="166199"/>
          </a:xfrm>
          <a:noFill/>
        </p:spPr>
        <p:txBody>
          <a:bodyPr wrap="square" lIns="0" tIns="0" rIns="0" bIns="0" anchor="t">
            <a:noAutofit/>
          </a:bodyPr>
          <a:lstStyle>
            <a:lvl1pPr marL="0" indent="0" algn="ctr">
              <a:spcBef>
                <a:spcPts val="0"/>
              </a:spcBef>
              <a:spcAft>
                <a:spcPts val="0"/>
              </a:spcAft>
              <a:buNone/>
              <a:defRPr sz="1200" b="0">
                <a:solidFill>
                  <a:schemeClr val="tx1">
                    <a:lumMod val="75000"/>
                    <a:lumOff val="25000"/>
                  </a:schemeClr>
                </a:solidFill>
                <a:latin typeface="+mn-lt"/>
              </a:defRPr>
            </a:lvl1pPr>
          </a:lstStyle>
          <a:p>
            <a:pPr lvl="0"/>
            <a:r>
              <a:rPr lang="en-US" noProof="0"/>
              <a:t>Description</a:t>
            </a:r>
          </a:p>
        </p:txBody>
      </p:sp>
      <p:sp>
        <p:nvSpPr>
          <p:cNvPr id="22" name="Picture Placeholder 8">
            <a:extLst>
              <a:ext uri="{FF2B5EF4-FFF2-40B4-BE49-F238E27FC236}">
                <a16:creationId xmlns:a16="http://schemas.microsoft.com/office/drawing/2014/main" id="{CC2A50A3-3A8F-469D-B16E-A06FD4C2A978}"/>
              </a:ext>
              <a:ext uri="{C183D7F6-B498-43B3-948B-1728B52AA6E4}">
                <adec:decorative xmlns:adec="http://schemas.microsoft.com/office/drawing/2017/decorative" val="1"/>
              </a:ext>
            </a:extLst>
          </p:cNvPr>
          <p:cNvSpPr>
            <a:spLocks noGrp="1"/>
          </p:cNvSpPr>
          <p:nvPr>
            <p:ph type="pic" sz="quarter" idx="30" hasCustomPrompt="1"/>
          </p:nvPr>
        </p:nvSpPr>
        <p:spPr>
          <a:xfrm>
            <a:off x="4691279" y="3865629"/>
            <a:ext cx="1005836" cy="100583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23" name="Text Placeholder 7">
            <a:extLst>
              <a:ext uri="{FF2B5EF4-FFF2-40B4-BE49-F238E27FC236}">
                <a16:creationId xmlns:a16="http://schemas.microsoft.com/office/drawing/2014/main" id="{065EDDEE-214F-4148-8B8C-0BA5AEF7658A}"/>
              </a:ext>
            </a:extLst>
          </p:cNvPr>
          <p:cNvSpPr>
            <a:spLocks noGrp="1"/>
          </p:cNvSpPr>
          <p:nvPr>
            <p:ph type="body" sz="quarter" idx="31" hasCustomPrompt="1"/>
          </p:nvPr>
        </p:nvSpPr>
        <p:spPr>
          <a:xfrm>
            <a:off x="4400550" y="5114385"/>
            <a:ext cx="1587295" cy="166199"/>
          </a:xfrm>
          <a:noFill/>
        </p:spPr>
        <p:txBody>
          <a:bodyPr wrap="square" lIns="0" tIns="0" rIns="0" bIns="0" anchor="ctr">
            <a:noAutofit/>
          </a:bodyPr>
          <a:lstStyle>
            <a:lvl1pPr marL="0" indent="0" algn="ctr">
              <a:spcBef>
                <a:spcPts val="0"/>
              </a:spcBef>
              <a:spcAft>
                <a:spcPts val="0"/>
              </a:spcAft>
              <a:buNone/>
              <a:defRPr sz="1200" b="1">
                <a:solidFill>
                  <a:schemeClr val="accent1"/>
                </a:solidFill>
                <a:latin typeface="+mn-lt"/>
              </a:defRPr>
            </a:lvl1pPr>
          </a:lstStyle>
          <a:p>
            <a:pPr lvl="0"/>
            <a:r>
              <a:rPr lang="en-US" noProof="0"/>
              <a:t>NAME</a:t>
            </a:r>
          </a:p>
        </p:txBody>
      </p:sp>
      <p:sp>
        <p:nvSpPr>
          <p:cNvPr id="24" name="Text Placeholder 7">
            <a:extLst>
              <a:ext uri="{FF2B5EF4-FFF2-40B4-BE49-F238E27FC236}">
                <a16:creationId xmlns:a16="http://schemas.microsoft.com/office/drawing/2014/main" id="{520C0E2F-F27A-44AC-BB9A-74F62BEC5752}"/>
              </a:ext>
            </a:extLst>
          </p:cNvPr>
          <p:cNvSpPr>
            <a:spLocks noGrp="1"/>
          </p:cNvSpPr>
          <p:nvPr>
            <p:ph type="body" sz="quarter" idx="32" hasCustomPrompt="1"/>
          </p:nvPr>
        </p:nvSpPr>
        <p:spPr>
          <a:xfrm>
            <a:off x="4400550" y="5346798"/>
            <a:ext cx="1587295" cy="166199"/>
          </a:xfrm>
          <a:noFill/>
        </p:spPr>
        <p:txBody>
          <a:bodyPr wrap="square" lIns="0" tIns="0" rIns="0" bIns="0" anchor="t">
            <a:noAutofit/>
          </a:bodyPr>
          <a:lstStyle>
            <a:lvl1pPr marL="0" indent="0" algn="ctr">
              <a:spcBef>
                <a:spcPts val="0"/>
              </a:spcBef>
              <a:spcAft>
                <a:spcPts val="0"/>
              </a:spcAft>
              <a:buNone/>
              <a:defRPr sz="1200" b="0">
                <a:solidFill>
                  <a:schemeClr val="tx1">
                    <a:lumMod val="75000"/>
                    <a:lumOff val="25000"/>
                  </a:schemeClr>
                </a:solidFill>
                <a:latin typeface="+mn-lt"/>
              </a:defRPr>
            </a:lvl1pPr>
          </a:lstStyle>
          <a:p>
            <a:pPr lvl="0"/>
            <a:r>
              <a:rPr lang="en-US" noProof="0"/>
              <a:t>Description</a:t>
            </a:r>
          </a:p>
        </p:txBody>
      </p:sp>
      <p:sp>
        <p:nvSpPr>
          <p:cNvPr id="25" name="Picture Placeholder 8">
            <a:extLst>
              <a:ext uri="{FF2B5EF4-FFF2-40B4-BE49-F238E27FC236}">
                <a16:creationId xmlns:a16="http://schemas.microsoft.com/office/drawing/2014/main" id="{ADC5446D-3469-43DA-ACE3-2AEC5B90384E}"/>
              </a:ext>
              <a:ext uri="{C183D7F6-B498-43B3-948B-1728B52AA6E4}">
                <adec:decorative xmlns:adec="http://schemas.microsoft.com/office/drawing/2017/decorative" val="1"/>
              </a:ext>
            </a:extLst>
          </p:cNvPr>
          <p:cNvSpPr>
            <a:spLocks noGrp="1"/>
          </p:cNvSpPr>
          <p:nvPr>
            <p:ph type="pic" sz="quarter" idx="33" hasCustomPrompt="1"/>
          </p:nvPr>
        </p:nvSpPr>
        <p:spPr>
          <a:xfrm>
            <a:off x="6501029" y="3865629"/>
            <a:ext cx="1005836" cy="100583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26" name="Text Placeholder 7">
            <a:extLst>
              <a:ext uri="{FF2B5EF4-FFF2-40B4-BE49-F238E27FC236}">
                <a16:creationId xmlns:a16="http://schemas.microsoft.com/office/drawing/2014/main" id="{4BF91944-817D-4080-9FC7-1C01D3C52F74}"/>
              </a:ext>
            </a:extLst>
          </p:cNvPr>
          <p:cNvSpPr>
            <a:spLocks noGrp="1"/>
          </p:cNvSpPr>
          <p:nvPr>
            <p:ph type="body" sz="quarter" idx="34" hasCustomPrompt="1"/>
          </p:nvPr>
        </p:nvSpPr>
        <p:spPr>
          <a:xfrm>
            <a:off x="6210300" y="5114385"/>
            <a:ext cx="1587295" cy="166199"/>
          </a:xfrm>
          <a:noFill/>
        </p:spPr>
        <p:txBody>
          <a:bodyPr wrap="square" lIns="0" tIns="0" rIns="0" bIns="0" anchor="ctr">
            <a:noAutofit/>
          </a:bodyPr>
          <a:lstStyle>
            <a:lvl1pPr marL="0" indent="0" algn="ctr">
              <a:spcBef>
                <a:spcPts val="0"/>
              </a:spcBef>
              <a:spcAft>
                <a:spcPts val="0"/>
              </a:spcAft>
              <a:buNone/>
              <a:defRPr sz="1200" b="1">
                <a:solidFill>
                  <a:schemeClr val="accent1"/>
                </a:solidFill>
                <a:latin typeface="+mn-lt"/>
              </a:defRPr>
            </a:lvl1pPr>
          </a:lstStyle>
          <a:p>
            <a:pPr lvl="0"/>
            <a:r>
              <a:rPr lang="en-US" noProof="0"/>
              <a:t>NAME</a:t>
            </a:r>
          </a:p>
        </p:txBody>
      </p:sp>
      <p:sp>
        <p:nvSpPr>
          <p:cNvPr id="27" name="Text Placeholder 7">
            <a:extLst>
              <a:ext uri="{FF2B5EF4-FFF2-40B4-BE49-F238E27FC236}">
                <a16:creationId xmlns:a16="http://schemas.microsoft.com/office/drawing/2014/main" id="{B6FC5678-B04A-4631-9DFF-776737E9C8AC}"/>
              </a:ext>
            </a:extLst>
          </p:cNvPr>
          <p:cNvSpPr>
            <a:spLocks noGrp="1"/>
          </p:cNvSpPr>
          <p:nvPr>
            <p:ph type="body" sz="quarter" idx="35" hasCustomPrompt="1"/>
          </p:nvPr>
        </p:nvSpPr>
        <p:spPr>
          <a:xfrm>
            <a:off x="6210300" y="5346798"/>
            <a:ext cx="1587295" cy="166199"/>
          </a:xfrm>
          <a:noFill/>
        </p:spPr>
        <p:txBody>
          <a:bodyPr wrap="square" lIns="0" tIns="0" rIns="0" bIns="0" anchor="t">
            <a:noAutofit/>
          </a:bodyPr>
          <a:lstStyle>
            <a:lvl1pPr marL="0" indent="0" algn="ctr">
              <a:spcBef>
                <a:spcPts val="0"/>
              </a:spcBef>
              <a:spcAft>
                <a:spcPts val="0"/>
              </a:spcAft>
              <a:buNone/>
              <a:defRPr sz="1200" b="0">
                <a:solidFill>
                  <a:schemeClr val="tx1">
                    <a:lumMod val="75000"/>
                    <a:lumOff val="25000"/>
                  </a:schemeClr>
                </a:solidFill>
                <a:latin typeface="+mn-lt"/>
              </a:defRPr>
            </a:lvl1pPr>
          </a:lstStyle>
          <a:p>
            <a:pPr lvl="0"/>
            <a:r>
              <a:rPr lang="en-US" noProof="0"/>
              <a:t>Description</a:t>
            </a:r>
          </a:p>
        </p:txBody>
      </p:sp>
      <p:sp>
        <p:nvSpPr>
          <p:cNvPr id="28" name="Picture Placeholder 8">
            <a:extLst>
              <a:ext uri="{FF2B5EF4-FFF2-40B4-BE49-F238E27FC236}">
                <a16:creationId xmlns:a16="http://schemas.microsoft.com/office/drawing/2014/main" id="{BF024C2A-A070-4BF1-BA78-8FDD47DED455}"/>
              </a:ext>
              <a:ext uri="{C183D7F6-B498-43B3-948B-1728B52AA6E4}">
                <adec:decorative xmlns:adec="http://schemas.microsoft.com/office/drawing/2017/decorative" val="1"/>
              </a:ext>
            </a:extLst>
          </p:cNvPr>
          <p:cNvSpPr>
            <a:spLocks noGrp="1"/>
          </p:cNvSpPr>
          <p:nvPr>
            <p:ph type="pic" sz="quarter" idx="36" hasCustomPrompt="1"/>
          </p:nvPr>
        </p:nvSpPr>
        <p:spPr>
          <a:xfrm>
            <a:off x="8308140" y="3865629"/>
            <a:ext cx="1005836" cy="100583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29" name="Text Placeholder 7">
            <a:extLst>
              <a:ext uri="{FF2B5EF4-FFF2-40B4-BE49-F238E27FC236}">
                <a16:creationId xmlns:a16="http://schemas.microsoft.com/office/drawing/2014/main" id="{72D75690-3F0F-4257-84B4-90CB4E6BB7EA}"/>
              </a:ext>
            </a:extLst>
          </p:cNvPr>
          <p:cNvSpPr>
            <a:spLocks noGrp="1"/>
          </p:cNvSpPr>
          <p:nvPr>
            <p:ph type="body" sz="quarter" idx="37" hasCustomPrompt="1"/>
          </p:nvPr>
        </p:nvSpPr>
        <p:spPr>
          <a:xfrm>
            <a:off x="8017411" y="5114385"/>
            <a:ext cx="1587295" cy="166199"/>
          </a:xfrm>
          <a:noFill/>
        </p:spPr>
        <p:txBody>
          <a:bodyPr wrap="square" lIns="0" tIns="0" rIns="0" bIns="0" anchor="ctr">
            <a:noAutofit/>
          </a:bodyPr>
          <a:lstStyle>
            <a:lvl1pPr marL="0" indent="0" algn="ctr">
              <a:spcBef>
                <a:spcPts val="0"/>
              </a:spcBef>
              <a:spcAft>
                <a:spcPts val="0"/>
              </a:spcAft>
              <a:buNone/>
              <a:defRPr sz="1200" b="1">
                <a:solidFill>
                  <a:schemeClr val="accent1"/>
                </a:solidFill>
                <a:latin typeface="+mn-lt"/>
              </a:defRPr>
            </a:lvl1pPr>
          </a:lstStyle>
          <a:p>
            <a:pPr lvl="0"/>
            <a:r>
              <a:rPr lang="en-US" noProof="0"/>
              <a:t>NAME</a:t>
            </a:r>
          </a:p>
        </p:txBody>
      </p:sp>
      <p:sp>
        <p:nvSpPr>
          <p:cNvPr id="30" name="Text Placeholder 7">
            <a:extLst>
              <a:ext uri="{FF2B5EF4-FFF2-40B4-BE49-F238E27FC236}">
                <a16:creationId xmlns:a16="http://schemas.microsoft.com/office/drawing/2014/main" id="{FC3E89DF-7D8F-458A-910F-B06B607998AF}"/>
              </a:ext>
            </a:extLst>
          </p:cNvPr>
          <p:cNvSpPr>
            <a:spLocks noGrp="1"/>
          </p:cNvSpPr>
          <p:nvPr>
            <p:ph type="body" sz="quarter" idx="38" hasCustomPrompt="1"/>
          </p:nvPr>
        </p:nvSpPr>
        <p:spPr>
          <a:xfrm>
            <a:off x="8017411" y="5346798"/>
            <a:ext cx="1587295" cy="166199"/>
          </a:xfrm>
          <a:noFill/>
        </p:spPr>
        <p:txBody>
          <a:bodyPr wrap="square" lIns="0" tIns="0" rIns="0" bIns="0" anchor="t">
            <a:noAutofit/>
          </a:bodyPr>
          <a:lstStyle>
            <a:lvl1pPr marL="0" indent="0" algn="ctr">
              <a:spcBef>
                <a:spcPts val="0"/>
              </a:spcBef>
              <a:spcAft>
                <a:spcPts val="0"/>
              </a:spcAft>
              <a:buNone/>
              <a:defRPr sz="1200" b="0">
                <a:solidFill>
                  <a:schemeClr val="tx1">
                    <a:lumMod val="75000"/>
                    <a:lumOff val="25000"/>
                  </a:schemeClr>
                </a:solidFill>
                <a:latin typeface="+mn-lt"/>
              </a:defRPr>
            </a:lvl1pPr>
          </a:lstStyle>
          <a:p>
            <a:pPr lvl="0"/>
            <a:r>
              <a:rPr lang="en-US" noProof="0"/>
              <a:t>Description</a:t>
            </a:r>
          </a:p>
        </p:txBody>
      </p:sp>
      <p:sp>
        <p:nvSpPr>
          <p:cNvPr id="31" name="Picture Placeholder 8">
            <a:extLst>
              <a:ext uri="{FF2B5EF4-FFF2-40B4-BE49-F238E27FC236}">
                <a16:creationId xmlns:a16="http://schemas.microsoft.com/office/drawing/2014/main" id="{49030BC1-7B5E-4BBD-AB44-8615DCFD46B7}"/>
              </a:ext>
              <a:ext uri="{C183D7F6-B498-43B3-948B-1728B52AA6E4}">
                <adec:decorative xmlns:adec="http://schemas.microsoft.com/office/drawing/2017/decorative" val="1"/>
              </a:ext>
            </a:extLst>
          </p:cNvPr>
          <p:cNvSpPr>
            <a:spLocks noGrp="1"/>
          </p:cNvSpPr>
          <p:nvPr>
            <p:ph type="pic" sz="quarter" idx="39" hasCustomPrompt="1"/>
          </p:nvPr>
        </p:nvSpPr>
        <p:spPr>
          <a:xfrm>
            <a:off x="10115251" y="3865629"/>
            <a:ext cx="1005836" cy="100583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32" name="Text Placeholder 7">
            <a:extLst>
              <a:ext uri="{FF2B5EF4-FFF2-40B4-BE49-F238E27FC236}">
                <a16:creationId xmlns:a16="http://schemas.microsoft.com/office/drawing/2014/main" id="{10ED1CED-11B2-4927-93A4-CE47939F0AEC}"/>
              </a:ext>
            </a:extLst>
          </p:cNvPr>
          <p:cNvSpPr>
            <a:spLocks noGrp="1"/>
          </p:cNvSpPr>
          <p:nvPr>
            <p:ph type="body" sz="quarter" idx="40" hasCustomPrompt="1"/>
          </p:nvPr>
        </p:nvSpPr>
        <p:spPr>
          <a:xfrm>
            <a:off x="9824522" y="5114385"/>
            <a:ext cx="1587295" cy="166199"/>
          </a:xfrm>
          <a:noFill/>
        </p:spPr>
        <p:txBody>
          <a:bodyPr wrap="square" lIns="0" tIns="0" rIns="0" bIns="0" anchor="ctr">
            <a:noAutofit/>
          </a:bodyPr>
          <a:lstStyle>
            <a:lvl1pPr marL="0" indent="0" algn="ctr">
              <a:spcBef>
                <a:spcPts val="0"/>
              </a:spcBef>
              <a:spcAft>
                <a:spcPts val="0"/>
              </a:spcAft>
              <a:buNone/>
              <a:defRPr sz="1200" b="1">
                <a:solidFill>
                  <a:schemeClr val="accent1"/>
                </a:solidFill>
                <a:latin typeface="+mn-lt"/>
              </a:defRPr>
            </a:lvl1pPr>
          </a:lstStyle>
          <a:p>
            <a:pPr lvl="0"/>
            <a:r>
              <a:rPr lang="en-US" noProof="0"/>
              <a:t>NAME</a:t>
            </a:r>
          </a:p>
        </p:txBody>
      </p:sp>
      <p:sp>
        <p:nvSpPr>
          <p:cNvPr id="33" name="Text Placeholder 7">
            <a:extLst>
              <a:ext uri="{FF2B5EF4-FFF2-40B4-BE49-F238E27FC236}">
                <a16:creationId xmlns:a16="http://schemas.microsoft.com/office/drawing/2014/main" id="{39E2E141-317E-41F9-853F-B96493C8FB9B}"/>
              </a:ext>
            </a:extLst>
          </p:cNvPr>
          <p:cNvSpPr>
            <a:spLocks noGrp="1"/>
          </p:cNvSpPr>
          <p:nvPr>
            <p:ph type="body" sz="quarter" idx="41" hasCustomPrompt="1"/>
          </p:nvPr>
        </p:nvSpPr>
        <p:spPr>
          <a:xfrm>
            <a:off x="9824522" y="5346798"/>
            <a:ext cx="1587295" cy="166199"/>
          </a:xfrm>
          <a:noFill/>
        </p:spPr>
        <p:txBody>
          <a:bodyPr wrap="square" lIns="0" tIns="0" rIns="0" bIns="0" anchor="t">
            <a:noAutofit/>
          </a:bodyPr>
          <a:lstStyle>
            <a:lvl1pPr marL="0" indent="0" algn="ctr">
              <a:spcBef>
                <a:spcPts val="0"/>
              </a:spcBef>
              <a:spcAft>
                <a:spcPts val="0"/>
              </a:spcAft>
              <a:buNone/>
              <a:defRPr sz="1200" b="0">
                <a:solidFill>
                  <a:schemeClr val="tx1">
                    <a:lumMod val="75000"/>
                    <a:lumOff val="25000"/>
                  </a:schemeClr>
                </a:solidFill>
                <a:latin typeface="+mn-lt"/>
              </a:defRPr>
            </a:lvl1pPr>
          </a:lstStyle>
          <a:p>
            <a:pPr lvl="0"/>
            <a:r>
              <a:rPr lang="en-US" noProof="0"/>
              <a:t>Description</a:t>
            </a:r>
          </a:p>
        </p:txBody>
      </p:sp>
    </p:spTree>
    <p:extLst>
      <p:ext uri="{BB962C8B-B14F-4D97-AF65-F5344CB8AC3E}">
        <p14:creationId xmlns:p14="http://schemas.microsoft.com/office/powerpoint/2010/main" val="3782655552"/>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ONLY_Org Chart 12">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548640" y="990600"/>
            <a:ext cx="1080516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13" name="Slide Number Placeholder 5">
            <a:extLst>
              <a:ext uri="{FF2B5EF4-FFF2-40B4-BE49-F238E27FC236}">
                <a16:creationId xmlns:a16="http://schemas.microsoft.com/office/drawing/2014/main" id="{2DBF2FB3-2A18-4DFA-BE67-CBEB450840A4}"/>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
        <p:nvSpPr>
          <p:cNvPr id="9" name="Freeform: Shape 8">
            <a:extLst>
              <a:ext uri="{FF2B5EF4-FFF2-40B4-BE49-F238E27FC236}">
                <a16:creationId xmlns:a16="http://schemas.microsoft.com/office/drawing/2014/main" id="{0CE973A6-10E7-4E33-AA8B-7240F9197012}"/>
              </a:ext>
              <a:ext uri="{C183D7F6-B498-43B3-948B-1728B52AA6E4}">
                <adec:decorative xmlns:adec="http://schemas.microsoft.com/office/drawing/2017/decorative" val="1"/>
              </a:ext>
            </a:extLst>
          </p:cNvPr>
          <p:cNvSpPr/>
          <p:nvPr userDrawn="1"/>
        </p:nvSpPr>
        <p:spPr>
          <a:xfrm>
            <a:off x="0" y="0"/>
            <a:ext cx="8329286"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Picture Placeholder 8">
            <a:extLst>
              <a:ext uri="{FF2B5EF4-FFF2-40B4-BE49-F238E27FC236}">
                <a16:creationId xmlns:a16="http://schemas.microsoft.com/office/drawing/2014/main" id="{48934421-B8F7-41B6-9EC4-5E3C497424A8}"/>
              </a:ext>
              <a:ext uri="{C183D7F6-B498-43B3-948B-1728B52AA6E4}">
                <adec:decorative xmlns:adec="http://schemas.microsoft.com/office/drawing/2017/decorative" val="1"/>
              </a:ext>
            </a:extLst>
          </p:cNvPr>
          <p:cNvSpPr>
            <a:spLocks noGrp="1"/>
          </p:cNvSpPr>
          <p:nvPr>
            <p:ph type="pic" sz="quarter" idx="17" hasCustomPrompt="1"/>
          </p:nvPr>
        </p:nvSpPr>
        <p:spPr>
          <a:xfrm>
            <a:off x="4178095" y="1905000"/>
            <a:ext cx="1255400" cy="1255400"/>
          </a:xfrm>
          <a:prstGeom prst="ellipse">
            <a:avLst/>
          </a:prstGeom>
          <a:solidFill>
            <a:schemeClr val="bg1"/>
          </a:solidFill>
          <a:effectLst>
            <a:outerShdw blurRad="50800" dist="38100" dir="2700000" algn="tl" rotWithShape="0">
              <a:prstClr val="black">
                <a:alpha val="40000"/>
              </a:prstClr>
            </a:outerShdw>
          </a:effectLst>
        </p:spPr>
        <p:txBody>
          <a:bodyPr anchor="ctr"/>
          <a:lstStyle>
            <a:lvl1pPr marL="0" indent="0" algn="ctr">
              <a:buNone/>
              <a:defRPr>
                <a:solidFill>
                  <a:schemeClr val="bg1">
                    <a:lumMod val="50000"/>
                  </a:schemeClr>
                </a:solidFill>
              </a:defRPr>
            </a:lvl1pPr>
          </a:lstStyle>
          <a:p>
            <a:r>
              <a:rPr lang="en-US" noProof="0" dirty="0"/>
              <a:t>Insert Image</a:t>
            </a:r>
          </a:p>
        </p:txBody>
      </p:sp>
      <p:sp>
        <p:nvSpPr>
          <p:cNvPr id="10" name="Text Placeholder 7">
            <a:extLst>
              <a:ext uri="{FF2B5EF4-FFF2-40B4-BE49-F238E27FC236}">
                <a16:creationId xmlns:a16="http://schemas.microsoft.com/office/drawing/2014/main" id="{4BACF049-4E3E-418D-9DB0-9D63BDDD25AE}"/>
              </a:ext>
            </a:extLst>
          </p:cNvPr>
          <p:cNvSpPr>
            <a:spLocks noGrp="1"/>
          </p:cNvSpPr>
          <p:nvPr>
            <p:ph type="body" sz="quarter" idx="16" hasCustomPrompt="1"/>
          </p:nvPr>
        </p:nvSpPr>
        <p:spPr>
          <a:xfrm>
            <a:off x="5601136" y="2288331"/>
            <a:ext cx="3108959" cy="290097"/>
          </a:xfrm>
          <a:noFill/>
        </p:spPr>
        <p:txBody>
          <a:bodyPr wrap="square" lIns="91440" rIns="91440" anchor="ctr">
            <a:noAutofit/>
          </a:bodyPr>
          <a:lstStyle>
            <a:lvl1pPr marL="0" indent="0" algn="l">
              <a:spcBef>
                <a:spcPts val="0"/>
              </a:spcBef>
              <a:spcAft>
                <a:spcPts val="0"/>
              </a:spcAft>
              <a:buNone/>
              <a:defRPr sz="1600" b="1">
                <a:solidFill>
                  <a:schemeClr val="tx2"/>
                </a:solidFill>
                <a:latin typeface="+mj-lt"/>
              </a:defRPr>
            </a:lvl1pPr>
          </a:lstStyle>
          <a:p>
            <a:pPr lvl="0"/>
            <a:r>
              <a:rPr lang="en-US" noProof="0"/>
              <a:t>ADD TEXT </a:t>
            </a:r>
          </a:p>
        </p:txBody>
      </p:sp>
      <p:sp>
        <p:nvSpPr>
          <p:cNvPr id="12" name="Text Placeholder 7">
            <a:extLst>
              <a:ext uri="{FF2B5EF4-FFF2-40B4-BE49-F238E27FC236}">
                <a16:creationId xmlns:a16="http://schemas.microsoft.com/office/drawing/2014/main" id="{EFE2AF5B-D21D-4FE5-932F-F2989F6E0116}"/>
              </a:ext>
            </a:extLst>
          </p:cNvPr>
          <p:cNvSpPr>
            <a:spLocks noGrp="1"/>
          </p:cNvSpPr>
          <p:nvPr>
            <p:ph type="body" sz="quarter" idx="18" hasCustomPrompt="1"/>
          </p:nvPr>
        </p:nvSpPr>
        <p:spPr>
          <a:xfrm>
            <a:off x="5601136" y="2566041"/>
            <a:ext cx="3108959" cy="221043"/>
          </a:xfrm>
          <a:noFill/>
        </p:spPr>
        <p:txBody>
          <a:bodyPr wrap="square" lIns="91440" rIns="91440" anchor="t">
            <a:noAutofit/>
          </a:bodyPr>
          <a:lstStyle>
            <a:lvl1pPr marL="0" indent="0" algn="l">
              <a:spcBef>
                <a:spcPts val="0"/>
              </a:spcBef>
              <a:spcAft>
                <a:spcPts val="0"/>
              </a:spcAft>
              <a:buNone/>
              <a:defRPr sz="1200" b="0">
                <a:solidFill>
                  <a:schemeClr val="tx2"/>
                </a:solidFill>
                <a:latin typeface="+mn-lt"/>
              </a:defRPr>
            </a:lvl1pPr>
          </a:lstStyle>
          <a:p>
            <a:pPr lvl="0"/>
            <a:r>
              <a:rPr lang="en-US" noProof="0"/>
              <a:t>Description</a:t>
            </a:r>
          </a:p>
        </p:txBody>
      </p:sp>
      <p:cxnSp>
        <p:nvCxnSpPr>
          <p:cNvPr id="14" name="Straight Connector 13">
            <a:extLst>
              <a:ext uri="{FF2B5EF4-FFF2-40B4-BE49-F238E27FC236}">
                <a16:creationId xmlns:a16="http://schemas.microsoft.com/office/drawing/2014/main" id="{266B4E82-4E92-438C-9DBD-FDAC98DBA804}"/>
              </a:ext>
              <a:ext uri="{C183D7F6-B498-43B3-948B-1728B52AA6E4}">
                <adec:decorative xmlns:adec="http://schemas.microsoft.com/office/drawing/2017/decorative" val="1"/>
              </a:ext>
            </a:extLst>
          </p:cNvPr>
          <p:cNvCxnSpPr>
            <a:cxnSpLocks/>
          </p:cNvCxnSpPr>
          <p:nvPr userDrawn="1"/>
        </p:nvCxnSpPr>
        <p:spPr>
          <a:xfrm rot="16200000">
            <a:off x="6165169" y="-670561"/>
            <a:ext cx="0" cy="896112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6" name="Picture Placeholder 8">
            <a:extLst>
              <a:ext uri="{FF2B5EF4-FFF2-40B4-BE49-F238E27FC236}">
                <a16:creationId xmlns:a16="http://schemas.microsoft.com/office/drawing/2014/main" id="{5C2A05E4-0266-470B-94B6-0EA500EFD52F}"/>
              </a:ext>
              <a:ext uri="{C183D7F6-B498-43B3-948B-1728B52AA6E4}">
                <adec:decorative xmlns:adec="http://schemas.microsoft.com/office/drawing/2017/decorative" val="1"/>
              </a:ext>
            </a:extLst>
          </p:cNvPr>
          <p:cNvSpPr>
            <a:spLocks noGrp="1" noChangeAspect="1"/>
          </p:cNvSpPr>
          <p:nvPr>
            <p:ph type="pic" sz="quarter" idx="21" hasCustomPrompt="1"/>
          </p:nvPr>
        </p:nvSpPr>
        <p:spPr>
          <a:xfrm>
            <a:off x="1098449" y="3352800"/>
            <a:ext cx="914396" cy="91439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17" name="Text Placeholder 7">
            <a:extLst>
              <a:ext uri="{FF2B5EF4-FFF2-40B4-BE49-F238E27FC236}">
                <a16:creationId xmlns:a16="http://schemas.microsoft.com/office/drawing/2014/main" id="{8B705CE2-63BB-44EF-9494-D7197888F260}"/>
              </a:ext>
            </a:extLst>
          </p:cNvPr>
          <p:cNvSpPr>
            <a:spLocks noGrp="1"/>
          </p:cNvSpPr>
          <p:nvPr>
            <p:ph type="body" sz="quarter" idx="25" hasCustomPrompt="1"/>
          </p:nvPr>
        </p:nvSpPr>
        <p:spPr>
          <a:xfrm>
            <a:off x="762000" y="4327380"/>
            <a:ext cx="1587295" cy="166199"/>
          </a:xfrm>
          <a:noFill/>
        </p:spPr>
        <p:txBody>
          <a:bodyPr wrap="square" lIns="0" tIns="0" rIns="0" bIns="0" anchor="ctr">
            <a:noAutofit/>
          </a:bodyPr>
          <a:lstStyle>
            <a:lvl1pPr marL="0" indent="0" algn="ctr">
              <a:spcBef>
                <a:spcPts val="0"/>
              </a:spcBef>
              <a:spcAft>
                <a:spcPts val="0"/>
              </a:spcAft>
              <a:buNone/>
              <a:defRPr sz="1100" b="1">
                <a:solidFill>
                  <a:schemeClr val="accent1"/>
                </a:solidFill>
                <a:latin typeface="+mn-lt"/>
              </a:defRPr>
            </a:lvl1pPr>
          </a:lstStyle>
          <a:p>
            <a:pPr lvl="0"/>
            <a:r>
              <a:rPr lang="en-US" noProof="0"/>
              <a:t>NAME</a:t>
            </a:r>
          </a:p>
        </p:txBody>
      </p:sp>
      <p:sp>
        <p:nvSpPr>
          <p:cNvPr id="18" name="Text Placeholder 7">
            <a:extLst>
              <a:ext uri="{FF2B5EF4-FFF2-40B4-BE49-F238E27FC236}">
                <a16:creationId xmlns:a16="http://schemas.microsoft.com/office/drawing/2014/main" id="{91C9BD3E-CCA7-4ADF-83CB-175C316AEA84}"/>
              </a:ext>
            </a:extLst>
          </p:cNvPr>
          <p:cNvSpPr>
            <a:spLocks noGrp="1"/>
          </p:cNvSpPr>
          <p:nvPr>
            <p:ph type="body" sz="quarter" idx="26" hasCustomPrompt="1"/>
          </p:nvPr>
        </p:nvSpPr>
        <p:spPr>
          <a:xfrm>
            <a:off x="762000" y="4497392"/>
            <a:ext cx="1587295" cy="166199"/>
          </a:xfrm>
          <a:noFill/>
        </p:spPr>
        <p:txBody>
          <a:bodyPr wrap="square" lIns="0" tIns="0" rIns="0" bIns="0" anchor="t">
            <a:noAutofit/>
          </a:bodyPr>
          <a:lstStyle>
            <a:lvl1pPr marL="0" indent="0" algn="ctr">
              <a:spcBef>
                <a:spcPts val="0"/>
              </a:spcBef>
              <a:spcAft>
                <a:spcPts val="0"/>
              </a:spcAft>
              <a:buNone/>
              <a:defRPr sz="1100" b="0">
                <a:solidFill>
                  <a:schemeClr val="tx1">
                    <a:lumMod val="75000"/>
                    <a:lumOff val="25000"/>
                  </a:schemeClr>
                </a:solidFill>
                <a:latin typeface="+mn-lt"/>
              </a:defRPr>
            </a:lvl1pPr>
          </a:lstStyle>
          <a:p>
            <a:pPr lvl="0"/>
            <a:r>
              <a:rPr lang="en-US" noProof="0"/>
              <a:t>Description</a:t>
            </a:r>
          </a:p>
        </p:txBody>
      </p:sp>
      <p:sp>
        <p:nvSpPr>
          <p:cNvPr id="19" name="Picture Placeholder 8">
            <a:extLst>
              <a:ext uri="{FF2B5EF4-FFF2-40B4-BE49-F238E27FC236}">
                <a16:creationId xmlns:a16="http://schemas.microsoft.com/office/drawing/2014/main" id="{DC756ECA-27F0-4309-A411-2021931A3A4F}"/>
              </a:ext>
              <a:ext uri="{C183D7F6-B498-43B3-948B-1728B52AA6E4}">
                <adec:decorative xmlns:adec="http://schemas.microsoft.com/office/drawing/2017/decorative" val="1"/>
              </a:ext>
            </a:extLst>
          </p:cNvPr>
          <p:cNvSpPr>
            <a:spLocks noGrp="1" noChangeAspect="1"/>
          </p:cNvSpPr>
          <p:nvPr>
            <p:ph type="pic" sz="quarter" idx="27" hasCustomPrompt="1"/>
          </p:nvPr>
        </p:nvSpPr>
        <p:spPr>
          <a:xfrm>
            <a:off x="2927249" y="3352800"/>
            <a:ext cx="914396" cy="91439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20" name="Text Placeholder 7">
            <a:extLst>
              <a:ext uri="{FF2B5EF4-FFF2-40B4-BE49-F238E27FC236}">
                <a16:creationId xmlns:a16="http://schemas.microsoft.com/office/drawing/2014/main" id="{BCC1B1EE-9270-494A-B26E-3E810517012E}"/>
              </a:ext>
            </a:extLst>
          </p:cNvPr>
          <p:cNvSpPr>
            <a:spLocks noGrp="1"/>
          </p:cNvSpPr>
          <p:nvPr>
            <p:ph type="body" sz="quarter" idx="28" hasCustomPrompt="1"/>
          </p:nvPr>
        </p:nvSpPr>
        <p:spPr>
          <a:xfrm>
            <a:off x="2590800" y="4327380"/>
            <a:ext cx="1587295" cy="166199"/>
          </a:xfrm>
          <a:noFill/>
        </p:spPr>
        <p:txBody>
          <a:bodyPr wrap="square" lIns="0" tIns="0" rIns="0" bIns="0" anchor="ctr">
            <a:noAutofit/>
          </a:bodyPr>
          <a:lstStyle>
            <a:lvl1pPr marL="0" indent="0" algn="ctr">
              <a:spcBef>
                <a:spcPts val="0"/>
              </a:spcBef>
              <a:spcAft>
                <a:spcPts val="0"/>
              </a:spcAft>
              <a:buNone/>
              <a:defRPr sz="1100" b="1">
                <a:solidFill>
                  <a:schemeClr val="accent1"/>
                </a:solidFill>
                <a:latin typeface="+mn-lt"/>
              </a:defRPr>
            </a:lvl1pPr>
          </a:lstStyle>
          <a:p>
            <a:pPr lvl="0"/>
            <a:r>
              <a:rPr lang="en-US" noProof="0"/>
              <a:t>NAME</a:t>
            </a:r>
          </a:p>
        </p:txBody>
      </p:sp>
      <p:sp>
        <p:nvSpPr>
          <p:cNvPr id="21" name="Text Placeholder 7">
            <a:extLst>
              <a:ext uri="{FF2B5EF4-FFF2-40B4-BE49-F238E27FC236}">
                <a16:creationId xmlns:a16="http://schemas.microsoft.com/office/drawing/2014/main" id="{621D9997-09EF-468A-A3A6-7C2705CF1757}"/>
              </a:ext>
            </a:extLst>
          </p:cNvPr>
          <p:cNvSpPr>
            <a:spLocks noGrp="1"/>
          </p:cNvSpPr>
          <p:nvPr>
            <p:ph type="body" sz="quarter" idx="29" hasCustomPrompt="1"/>
          </p:nvPr>
        </p:nvSpPr>
        <p:spPr>
          <a:xfrm>
            <a:off x="2590800" y="4497392"/>
            <a:ext cx="1587295" cy="166199"/>
          </a:xfrm>
          <a:noFill/>
        </p:spPr>
        <p:txBody>
          <a:bodyPr wrap="square" lIns="0" tIns="0" rIns="0" bIns="0" anchor="t">
            <a:noAutofit/>
          </a:bodyPr>
          <a:lstStyle>
            <a:lvl1pPr marL="0" indent="0" algn="ctr">
              <a:spcBef>
                <a:spcPts val="0"/>
              </a:spcBef>
              <a:spcAft>
                <a:spcPts val="0"/>
              </a:spcAft>
              <a:buNone/>
              <a:defRPr sz="1100" b="0">
                <a:solidFill>
                  <a:schemeClr val="tx1">
                    <a:lumMod val="75000"/>
                    <a:lumOff val="25000"/>
                  </a:schemeClr>
                </a:solidFill>
                <a:latin typeface="+mn-lt"/>
              </a:defRPr>
            </a:lvl1pPr>
          </a:lstStyle>
          <a:p>
            <a:pPr lvl="0"/>
            <a:r>
              <a:rPr lang="en-US" noProof="0"/>
              <a:t>Description</a:t>
            </a:r>
          </a:p>
        </p:txBody>
      </p:sp>
      <p:sp>
        <p:nvSpPr>
          <p:cNvPr id="22" name="Picture Placeholder 8">
            <a:extLst>
              <a:ext uri="{FF2B5EF4-FFF2-40B4-BE49-F238E27FC236}">
                <a16:creationId xmlns:a16="http://schemas.microsoft.com/office/drawing/2014/main" id="{CC2A50A3-3A8F-469D-B16E-A06FD4C2A978}"/>
              </a:ext>
              <a:ext uri="{C183D7F6-B498-43B3-948B-1728B52AA6E4}">
                <adec:decorative xmlns:adec="http://schemas.microsoft.com/office/drawing/2017/decorative" val="1"/>
              </a:ext>
            </a:extLst>
          </p:cNvPr>
          <p:cNvSpPr>
            <a:spLocks noGrp="1" noChangeAspect="1"/>
          </p:cNvSpPr>
          <p:nvPr>
            <p:ph type="pic" sz="quarter" idx="30" hasCustomPrompt="1"/>
          </p:nvPr>
        </p:nvSpPr>
        <p:spPr>
          <a:xfrm>
            <a:off x="4736999" y="3352800"/>
            <a:ext cx="914396" cy="91439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23" name="Text Placeholder 7">
            <a:extLst>
              <a:ext uri="{FF2B5EF4-FFF2-40B4-BE49-F238E27FC236}">
                <a16:creationId xmlns:a16="http://schemas.microsoft.com/office/drawing/2014/main" id="{065EDDEE-214F-4148-8B8C-0BA5AEF7658A}"/>
              </a:ext>
            </a:extLst>
          </p:cNvPr>
          <p:cNvSpPr>
            <a:spLocks noGrp="1"/>
          </p:cNvSpPr>
          <p:nvPr>
            <p:ph type="body" sz="quarter" idx="31" hasCustomPrompt="1"/>
          </p:nvPr>
        </p:nvSpPr>
        <p:spPr>
          <a:xfrm>
            <a:off x="4400550" y="4327380"/>
            <a:ext cx="1587295" cy="166199"/>
          </a:xfrm>
          <a:noFill/>
        </p:spPr>
        <p:txBody>
          <a:bodyPr wrap="square" lIns="0" tIns="0" rIns="0" bIns="0" anchor="ctr">
            <a:noAutofit/>
          </a:bodyPr>
          <a:lstStyle>
            <a:lvl1pPr marL="0" indent="0" algn="ctr">
              <a:spcBef>
                <a:spcPts val="0"/>
              </a:spcBef>
              <a:spcAft>
                <a:spcPts val="0"/>
              </a:spcAft>
              <a:buNone/>
              <a:defRPr sz="1100" b="1">
                <a:solidFill>
                  <a:schemeClr val="accent1"/>
                </a:solidFill>
                <a:latin typeface="+mn-lt"/>
              </a:defRPr>
            </a:lvl1pPr>
          </a:lstStyle>
          <a:p>
            <a:pPr lvl="0"/>
            <a:r>
              <a:rPr lang="en-US" noProof="0"/>
              <a:t>NAME</a:t>
            </a:r>
          </a:p>
        </p:txBody>
      </p:sp>
      <p:sp>
        <p:nvSpPr>
          <p:cNvPr id="24" name="Text Placeholder 7">
            <a:extLst>
              <a:ext uri="{FF2B5EF4-FFF2-40B4-BE49-F238E27FC236}">
                <a16:creationId xmlns:a16="http://schemas.microsoft.com/office/drawing/2014/main" id="{520C0E2F-F27A-44AC-BB9A-74F62BEC5752}"/>
              </a:ext>
            </a:extLst>
          </p:cNvPr>
          <p:cNvSpPr>
            <a:spLocks noGrp="1"/>
          </p:cNvSpPr>
          <p:nvPr>
            <p:ph type="body" sz="quarter" idx="32" hasCustomPrompt="1"/>
          </p:nvPr>
        </p:nvSpPr>
        <p:spPr>
          <a:xfrm>
            <a:off x="4400550" y="4497392"/>
            <a:ext cx="1587295" cy="166199"/>
          </a:xfrm>
          <a:noFill/>
        </p:spPr>
        <p:txBody>
          <a:bodyPr wrap="square" lIns="0" tIns="0" rIns="0" bIns="0" anchor="t">
            <a:noAutofit/>
          </a:bodyPr>
          <a:lstStyle>
            <a:lvl1pPr marL="0" indent="0" algn="ctr">
              <a:spcBef>
                <a:spcPts val="0"/>
              </a:spcBef>
              <a:spcAft>
                <a:spcPts val="0"/>
              </a:spcAft>
              <a:buNone/>
              <a:defRPr sz="1100" b="0">
                <a:solidFill>
                  <a:schemeClr val="tx1">
                    <a:lumMod val="75000"/>
                    <a:lumOff val="25000"/>
                  </a:schemeClr>
                </a:solidFill>
                <a:latin typeface="+mn-lt"/>
              </a:defRPr>
            </a:lvl1pPr>
          </a:lstStyle>
          <a:p>
            <a:pPr lvl="0"/>
            <a:r>
              <a:rPr lang="en-US" noProof="0"/>
              <a:t>Description</a:t>
            </a:r>
          </a:p>
        </p:txBody>
      </p:sp>
      <p:sp>
        <p:nvSpPr>
          <p:cNvPr id="25" name="Picture Placeholder 8">
            <a:extLst>
              <a:ext uri="{FF2B5EF4-FFF2-40B4-BE49-F238E27FC236}">
                <a16:creationId xmlns:a16="http://schemas.microsoft.com/office/drawing/2014/main" id="{ADC5446D-3469-43DA-ACE3-2AEC5B90384E}"/>
              </a:ext>
              <a:ext uri="{C183D7F6-B498-43B3-948B-1728B52AA6E4}">
                <adec:decorative xmlns:adec="http://schemas.microsoft.com/office/drawing/2017/decorative" val="1"/>
              </a:ext>
            </a:extLst>
          </p:cNvPr>
          <p:cNvSpPr>
            <a:spLocks noGrp="1" noChangeAspect="1"/>
          </p:cNvSpPr>
          <p:nvPr>
            <p:ph type="pic" sz="quarter" idx="33" hasCustomPrompt="1"/>
          </p:nvPr>
        </p:nvSpPr>
        <p:spPr>
          <a:xfrm>
            <a:off x="6546749" y="3352800"/>
            <a:ext cx="914396" cy="91439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26" name="Text Placeholder 7">
            <a:extLst>
              <a:ext uri="{FF2B5EF4-FFF2-40B4-BE49-F238E27FC236}">
                <a16:creationId xmlns:a16="http://schemas.microsoft.com/office/drawing/2014/main" id="{4BF91944-817D-4080-9FC7-1C01D3C52F74}"/>
              </a:ext>
            </a:extLst>
          </p:cNvPr>
          <p:cNvSpPr>
            <a:spLocks noGrp="1"/>
          </p:cNvSpPr>
          <p:nvPr>
            <p:ph type="body" sz="quarter" idx="34" hasCustomPrompt="1"/>
          </p:nvPr>
        </p:nvSpPr>
        <p:spPr>
          <a:xfrm>
            <a:off x="6210300" y="4327380"/>
            <a:ext cx="1587295" cy="166199"/>
          </a:xfrm>
          <a:noFill/>
        </p:spPr>
        <p:txBody>
          <a:bodyPr wrap="square" lIns="0" tIns="0" rIns="0" bIns="0" anchor="ctr">
            <a:noAutofit/>
          </a:bodyPr>
          <a:lstStyle>
            <a:lvl1pPr marL="0" indent="0" algn="ctr">
              <a:spcBef>
                <a:spcPts val="0"/>
              </a:spcBef>
              <a:spcAft>
                <a:spcPts val="0"/>
              </a:spcAft>
              <a:buNone/>
              <a:defRPr sz="1100" b="1">
                <a:solidFill>
                  <a:schemeClr val="accent1"/>
                </a:solidFill>
                <a:latin typeface="+mn-lt"/>
              </a:defRPr>
            </a:lvl1pPr>
          </a:lstStyle>
          <a:p>
            <a:pPr lvl="0"/>
            <a:r>
              <a:rPr lang="en-US" noProof="0"/>
              <a:t>NAME</a:t>
            </a:r>
          </a:p>
        </p:txBody>
      </p:sp>
      <p:sp>
        <p:nvSpPr>
          <p:cNvPr id="27" name="Text Placeholder 7">
            <a:extLst>
              <a:ext uri="{FF2B5EF4-FFF2-40B4-BE49-F238E27FC236}">
                <a16:creationId xmlns:a16="http://schemas.microsoft.com/office/drawing/2014/main" id="{B6FC5678-B04A-4631-9DFF-776737E9C8AC}"/>
              </a:ext>
            </a:extLst>
          </p:cNvPr>
          <p:cNvSpPr>
            <a:spLocks noGrp="1"/>
          </p:cNvSpPr>
          <p:nvPr>
            <p:ph type="body" sz="quarter" idx="35" hasCustomPrompt="1"/>
          </p:nvPr>
        </p:nvSpPr>
        <p:spPr>
          <a:xfrm>
            <a:off x="6210300" y="4497392"/>
            <a:ext cx="1587295" cy="166199"/>
          </a:xfrm>
          <a:noFill/>
        </p:spPr>
        <p:txBody>
          <a:bodyPr wrap="square" lIns="0" tIns="0" rIns="0" bIns="0" anchor="t">
            <a:noAutofit/>
          </a:bodyPr>
          <a:lstStyle>
            <a:lvl1pPr marL="0" indent="0" algn="ctr">
              <a:spcBef>
                <a:spcPts val="0"/>
              </a:spcBef>
              <a:spcAft>
                <a:spcPts val="0"/>
              </a:spcAft>
              <a:buNone/>
              <a:defRPr sz="1100" b="0">
                <a:solidFill>
                  <a:schemeClr val="tx1">
                    <a:lumMod val="75000"/>
                    <a:lumOff val="25000"/>
                  </a:schemeClr>
                </a:solidFill>
                <a:latin typeface="+mn-lt"/>
              </a:defRPr>
            </a:lvl1pPr>
          </a:lstStyle>
          <a:p>
            <a:pPr lvl="0"/>
            <a:r>
              <a:rPr lang="en-US" noProof="0"/>
              <a:t>Description</a:t>
            </a:r>
          </a:p>
        </p:txBody>
      </p:sp>
      <p:sp>
        <p:nvSpPr>
          <p:cNvPr id="28" name="Picture Placeholder 8">
            <a:extLst>
              <a:ext uri="{FF2B5EF4-FFF2-40B4-BE49-F238E27FC236}">
                <a16:creationId xmlns:a16="http://schemas.microsoft.com/office/drawing/2014/main" id="{BF024C2A-A070-4BF1-BA78-8FDD47DED455}"/>
              </a:ext>
              <a:ext uri="{C183D7F6-B498-43B3-948B-1728B52AA6E4}">
                <adec:decorative xmlns:adec="http://schemas.microsoft.com/office/drawing/2017/decorative" val="1"/>
              </a:ext>
            </a:extLst>
          </p:cNvPr>
          <p:cNvSpPr>
            <a:spLocks noGrp="1" noChangeAspect="1"/>
          </p:cNvSpPr>
          <p:nvPr>
            <p:ph type="pic" sz="quarter" idx="36" hasCustomPrompt="1"/>
          </p:nvPr>
        </p:nvSpPr>
        <p:spPr>
          <a:xfrm>
            <a:off x="8353860" y="3352800"/>
            <a:ext cx="914396" cy="91439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29" name="Text Placeholder 7">
            <a:extLst>
              <a:ext uri="{FF2B5EF4-FFF2-40B4-BE49-F238E27FC236}">
                <a16:creationId xmlns:a16="http://schemas.microsoft.com/office/drawing/2014/main" id="{72D75690-3F0F-4257-84B4-90CB4E6BB7EA}"/>
              </a:ext>
            </a:extLst>
          </p:cNvPr>
          <p:cNvSpPr>
            <a:spLocks noGrp="1"/>
          </p:cNvSpPr>
          <p:nvPr>
            <p:ph type="body" sz="quarter" idx="37" hasCustomPrompt="1"/>
          </p:nvPr>
        </p:nvSpPr>
        <p:spPr>
          <a:xfrm>
            <a:off x="8017411" y="4327380"/>
            <a:ext cx="1587295" cy="166199"/>
          </a:xfrm>
          <a:noFill/>
        </p:spPr>
        <p:txBody>
          <a:bodyPr wrap="square" lIns="0" tIns="0" rIns="0" bIns="0" anchor="ctr">
            <a:noAutofit/>
          </a:bodyPr>
          <a:lstStyle>
            <a:lvl1pPr marL="0" indent="0" algn="ctr">
              <a:spcBef>
                <a:spcPts val="0"/>
              </a:spcBef>
              <a:spcAft>
                <a:spcPts val="0"/>
              </a:spcAft>
              <a:buNone/>
              <a:defRPr sz="1100" b="1">
                <a:solidFill>
                  <a:schemeClr val="accent1"/>
                </a:solidFill>
                <a:latin typeface="+mn-lt"/>
              </a:defRPr>
            </a:lvl1pPr>
          </a:lstStyle>
          <a:p>
            <a:pPr lvl="0"/>
            <a:r>
              <a:rPr lang="en-US" noProof="0"/>
              <a:t>NAME</a:t>
            </a:r>
          </a:p>
        </p:txBody>
      </p:sp>
      <p:sp>
        <p:nvSpPr>
          <p:cNvPr id="30" name="Text Placeholder 7">
            <a:extLst>
              <a:ext uri="{FF2B5EF4-FFF2-40B4-BE49-F238E27FC236}">
                <a16:creationId xmlns:a16="http://schemas.microsoft.com/office/drawing/2014/main" id="{FC3E89DF-7D8F-458A-910F-B06B607998AF}"/>
              </a:ext>
            </a:extLst>
          </p:cNvPr>
          <p:cNvSpPr>
            <a:spLocks noGrp="1"/>
          </p:cNvSpPr>
          <p:nvPr>
            <p:ph type="body" sz="quarter" idx="38" hasCustomPrompt="1"/>
          </p:nvPr>
        </p:nvSpPr>
        <p:spPr>
          <a:xfrm>
            <a:off x="8017411" y="4497392"/>
            <a:ext cx="1587295" cy="166199"/>
          </a:xfrm>
          <a:noFill/>
        </p:spPr>
        <p:txBody>
          <a:bodyPr wrap="square" lIns="0" tIns="0" rIns="0" bIns="0" anchor="t">
            <a:noAutofit/>
          </a:bodyPr>
          <a:lstStyle>
            <a:lvl1pPr marL="0" indent="0" algn="ctr">
              <a:spcBef>
                <a:spcPts val="0"/>
              </a:spcBef>
              <a:spcAft>
                <a:spcPts val="0"/>
              </a:spcAft>
              <a:buNone/>
              <a:defRPr sz="1100" b="0">
                <a:solidFill>
                  <a:schemeClr val="tx1">
                    <a:lumMod val="75000"/>
                    <a:lumOff val="25000"/>
                  </a:schemeClr>
                </a:solidFill>
                <a:latin typeface="+mn-lt"/>
              </a:defRPr>
            </a:lvl1pPr>
          </a:lstStyle>
          <a:p>
            <a:pPr lvl="0"/>
            <a:r>
              <a:rPr lang="en-US" noProof="0"/>
              <a:t>Description</a:t>
            </a:r>
          </a:p>
        </p:txBody>
      </p:sp>
      <p:sp>
        <p:nvSpPr>
          <p:cNvPr id="31" name="Picture Placeholder 8">
            <a:extLst>
              <a:ext uri="{FF2B5EF4-FFF2-40B4-BE49-F238E27FC236}">
                <a16:creationId xmlns:a16="http://schemas.microsoft.com/office/drawing/2014/main" id="{49030BC1-7B5E-4BBD-AB44-8615DCFD46B7}"/>
              </a:ext>
              <a:ext uri="{C183D7F6-B498-43B3-948B-1728B52AA6E4}">
                <adec:decorative xmlns:adec="http://schemas.microsoft.com/office/drawing/2017/decorative" val="1"/>
              </a:ext>
            </a:extLst>
          </p:cNvPr>
          <p:cNvSpPr>
            <a:spLocks noGrp="1" noChangeAspect="1"/>
          </p:cNvSpPr>
          <p:nvPr>
            <p:ph type="pic" sz="quarter" idx="39" hasCustomPrompt="1"/>
          </p:nvPr>
        </p:nvSpPr>
        <p:spPr>
          <a:xfrm>
            <a:off x="10160971" y="3352800"/>
            <a:ext cx="914396" cy="91439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32" name="Text Placeholder 7">
            <a:extLst>
              <a:ext uri="{FF2B5EF4-FFF2-40B4-BE49-F238E27FC236}">
                <a16:creationId xmlns:a16="http://schemas.microsoft.com/office/drawing/2014/main" id="{10ED1CED-11B2-4927-93A4-CE47939F0AEC}"/>
              </a:ext>
            </a:extLst>
          </p:cNvPr>
          <p:cNvSpPr>
            <a:spLocks noGrp="1"/>
          </p:cNvSpPr>
          <p:nvPr>
            <p:ph type="body" sz="quarter" idx="40" hasCustomPrompt="1"/>
          </p:nvPr>
        </p:nvSpPr>
        <p:spPr>
          <a:xfrm>
            <a:off x="9824522" y="4327380"/>
            <a:ext cx="1587295" cy="166199"/>
          </a:xfrm>
          <a:noFill/>
        </p:spPr>
        <p:txBody>
          <a:bodyPr wrap="square" lIns="0" tIns="0" rIns="0" bIns="0" anchor="ctr">
            <a:noAutofit/>
          </a:bodyPr>
          <a:lstStyle>
            <a:lvl1pPr marL="0" indent="0" algn="ctr">
              <a:spcBef>
                <a:spcPts val="0"/>
              </a:spcBef>
              <a:spcAft>
                <a:spcPts val="0"/>
              </a:spcAft>
              <a:buNone/>
              <a:defRPr sz="1100" b="1">
                <a:solidFill>
                  <a:schemeClr val="accent1"/>
                </a:solidFill>
                <a:latin typeface="+mn-lt"/>
              </a:defRPr>
            </a:lvl1pPr>
          </a:lstStyle>
          <a:p>
            <a:pPr lvl="0"/>
            <a:r>
              <a:rPr lang="en-US" noProof="0"/>
              <a:t>NAME</a:t>
            </a:r>
          </a:p>
        </p:txBody>
      </p:sp>
      <p:sp>
        <p:nvSpPr>
          <p:cNvPr id="33" name="Text Placeholder 7">
            <a:extLst>
              <a:ext uri="{FF2B5EF4-FFF2-40B4-BE49-F238E27FC236}">
                <a16:creationId xmlns:a16="http://schemas.microsoft.com/office/drawing/2014/main" id="{39E2E141-317E-41F9-853F-B96493C8FB9B}"/>
              </a:ext>
            </a:extLst>
          </p:cNvPr>
          <p:cNvSpPr>
            <a:spLocks noGrp="1"/>
          </p:cNvSpPr>
          <p:nvPr>
            <p:ph type="body" sz="quarter" idx="41" hasCustomPrompt="1"/>
          </p:nvPr>
        </p:nvSpPr>
        <p:spPr>
          <a:xfrm>
            <a:off x="9824522" y="4497392"/>
            <a:ext cx="1587295" cy="166199"/>
          </a:xfrm>
          <a:noFill/>
        </p:spPr>
        <p:txBody>
          <a:bodyPr wrap="square" lIns="0" tIns="0" rIns="0" bIns="0" anchor="t">
            <a:noAutofit/>
          </a:bodyPr>
          <a:lstStyle>
            <a:lvl1pPr marL="0" indent="0" algn="ctr">
              <a:spcBef>
                <a:spcPts val="0"/>
              </a:spcBef>
              <a:spcAft>
                <a:spcPts val="0"/>
              </a:spcAft>
              <a:buNone/>
              <a:defRPr sz="1100" b="0">
                <a:solidFill>
                  <a:schemeClr val="tx1">
                    <a:lumMod val="75000"/>
                    <a:lumOff val="25000"/>
                  </a:schemeClr>
                </a:solidFill>
                <a:latin typeface="+mn-lt"/>
              </a:defRPr>
            </a:lvl1pPr>
          </a:lstStyle>
          <a:p>
            <a:pPr lvl="0"/>
            <a:r>
              <a:rPr lang="en-US" noProof="0"/>
              <a:t>Description</a:t>
            </a:r>
          </a:p>
        </p:txBody>
      </p:sp>
      <p:cxnSp>
        <p:nvCxnSpPr>
          <p:cNvPr id="34" name="Straight Connector 33">
            <a:extLst>
              <a:ext uri="{FF2B5EF4-FFF2-40B4-BE49-F238E27FC236}">
                <a16:creationId xmlns:a16="http://schemas.microsoft.com/office/drawing/2014/main" id="{A69BD202-1C38-47A5-8B06-0AADB78AAE08}"/>
              </a:ext>
              <a:ext uri="{C183D7F6-B498-43B3-948B-1728B52AA6E4}">
                <adec:decorative xmlns:adec="http://schemas.microsoft.com/office/drawing/2017/decorative" val="1"/>
              </a:ext>
            </a:extLst>
          </p:cNvPr>
          <p:cNvCxnSpPr>
            <a:cxnSpLocks/>
          </p:cNvCxnSpPr>
          <p:nvPr userDrawn="1"/>
        </p:nvCxnSpPr>
        <p:spPr>
          <a:xfrm rot="16200000">
            <a:off x="6165169" y="2642433"/>
            <a:ext cx="0" cy="5564151"/>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8" name="Picture Placeholder 8">
            <a:extLst>
              <a:ext uri="{FF2B5EF4-FFF2-40B4-BE49-F238E27FC236}">
                <a16:creationId xmlns:a16="http://schemas.microsoft.com/office/drawing/2014/main" id="{68CF0B9D-069C-46BA-9B77-7BDE114F3E55}"/>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2927249" y="4967309"/>
            <a:ext cx="914396" cy="91439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39" name="Text Placeholder 7">
            <a:extLst>
              <a:ext uri="{FF2B5EF4-FFF2-40B4-BE49-F238E27FC236}">
                <a16:creationId xmlns:a16="http://schemas.microsoft.com/office/drawing/2014/main" id="{6EB5CB55-9BF0-4309-AA93-9540CDA1CE22}"/>
              </a:ext>
            </a:extLst>
          </p:cNvPr>
          <p:cNvSpPr>
            <a:spLocks noGrp="1"/>
          </p:cNvSpPr>
          <p:nvPr>
            <p:ph type="body" sz="quarter" idx="46" hasCustomPrompt="1"/>
          </p:nvPr>
        </p:nvSpPr>
        <p:spPr>
          <a:xfrm>
            <a:off x="2590800" y="5988389"/>
            <a:ext cx="1587295" cy="166199"/>
          </a:xfrm>
          <a:noFill/>
        </p:spPr>
        <p:txBody>
          <a:bodyPr wrap="square" lIns="0" tIns="0" rIns="0" bIns="0" anchor="ctr">
            <a:noAutofit/>
          </a:bodyPr>
          <a:lstStyle>
            <a:lvl1pPr marL="0" indent="0" algn="ctr">
              <a:spcBef>
                <a:spcPts val="0"/>
              </a:spcBef>
              <a:spcAft>
                <a:spcPts val="0"/>
              </a:spcAft>
              <a:buNone/>
              <a:defRPr sz="1100" b="1">
                <a:solidFill>
                  <a:schemeClr val="accent1"/>
                </a:solidFill>
                <a:latin typeface="+mn-lt"/>
              </a:defRPr>
            </a:lvl1pPr>
          </a:lstStyle>
          <a:p>
            <a:pPr lvl="0"/>
            <a:r>
              <a:rPr lang="en-US" noProof="0"/>
              <a:t>NAME</a:t>
            </a:r>
          </a:p>
        </p:txBody>
      </p:sp>
      <p:sp>
        <p:nvSpPr>
          <p:cNvPr id="40" name="Text Placeholder 7">
            <a:extLst>
              <a:ext uri="{FF2B5EF4-FFF2-40B4-BE49-F238E27FC236}">
                <a16:creationId xmlns:a16="http://schemas.microsoft.com/office/drawing/2014/main" id="{184A6FF6-89E5-41B3-83AD-E1F1AC1C7187}"/>
              </a:ext>
            </a:extLst>
          </p:cNvPr>
          <p:cNvSpPr>
            <a:spLocks noGrp="1"/>
          </p:cNvSpPr>
          <p:nvPr>
            <p:ph type="body" sz="quarter" idx="47" hasCustomPrompt="1"/>
          </p:nvPr>
        </p:nvSpPr>
        <p:spPr>
          <a:xfrm>
            <a:off x="2590800" y="6158401"/>
            <a:ext cx="1587295" cy="166199"/>
          </a:xfrm>
          <a:noFill/>
        </p:spPr>
        <p:txBody>
          <a:bodyPr wrap="square" lIns="0" tIns="0" rIns="0" bIns="0" anchor="t">
            <a:noAutofit/>
          </a:bodyPr>
          <a:lstStyle>
            <a:lvl1pPr marL="0" indent="0" algn="ctr">
              <a:spcBef>
                <a:spcPts val="0"/>
              </a:spcBef>
              <a:spcAft>
                <a:spcPts val="0"/>
              </a:spcAft>
              <a:buNone/>
              <a:defRPr sz="1100" b="0">
                <a:solidFill>
                  <a:schemeClr val="tx1">
                    <a:lumMod val="75000"/>
                    <a:lumOff val="25000"/>
                  </a:schemeClr>
                </a:solidFill>
                <a:latin typeface="+mn-lt"/>
              </a:defRPr>
            </a:lvl1pPr>
          </a:lstStyle>
          <a:p>
            <a:pPr lvl="0"/>
            <a:r>
              <a:rPr lang="en-US" noProof="0"/>
              <a:t>Description</a:t>
            </a:r>
          </a:p>
        </p:txBody>
      </p:sp>
      <p:sp>
        <p:nvSpPr>
          <p:cNvPr id="41" name="Picture Placeholder 8">
            <a:extLst>
              <a:ext uri="{FF2B5EF4-FFF2-40B4-BE49-F238E27FC236}">
                <a16:creationId xmlns:a16="http://schemas.microsoft.com/office/drawing/2014/main" id="{65909E03-0C86-44C4-9260-484E8CF6315F}"/>
              </a:ext>
              <a:ext uri="{C183D7F6-B498-43B3-948B-1728B52AA6E4}">
                <adec:decorative xmlns:adec="http://schemas.microsoft.com/office/drawing/2017/decorative" val="1"/>
              </a:ext>
            </a:extLst>
          </p:cNvPr>
          <p:cNvSpPr>
            <a:spLocks noGrp="1" noChangeAspect="1"/>
          </p:cNvSpPr>
          <p:nvPr>
            <p:ph type="pic" sz="quarter" idx="48" hasCustomPrompt="1"/>
          </p:nvPr>
        </p:nvSpPr>
        <p:spPr>
          <a:xfrm>
            <a:off x="4736999" y="4967309"/>
            <a:ext cx="914396" cy="91439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42" name="Text Placeholder 7">
            <a:extLst>
              <a:ext uri="{FF2B5EF4-FFF2-40B4-BE49-F238E27FC236}">
                <a16:creationId xmlns:a16="http://schemas.microsoft.com/office/drawing/2014/main" id="{0D08C690-4C72-47C4-ADBC-6DBFC463FC37}"/>
              </a:ext>
            </a:extLst>
          </p:cNvPr>
          <p:cNvSpPr>
            <a:spLocks noGrp="1"/>
          </p:cNvSpPr>
          <p:nvPr>
            <p:ph type="body" sz="quarter" idx="49" hasCustomPrompt="1"/>
          </p:nvPr>
        </p:nvSpPr>
        <p:spPr>
          <a:xfrm>
            <a:off x="4400550" y="5988389"/>
            <a:ext cx="1587295" cy="166199"/>
          </a:xfrm>
          <a:noFill/>
        </p:spPr>
        <p:txBody>
          <a:bodyPr wrap="square" lIns="0" tIns="0" rIns="0" bIns="0" anchor="ctr">
            <a:noAutofit/>
          </a:bodyPr>
          <a:lstStyle>
            <a:lvl1pPr marL="0" indent="0" algn="ctr">
              <a:spcBef>
                <a:spcPts val="0"/>
              </a:spcBef>
              <a:spcAft>
                <a:spcPts val="0"/>
              </a:spcAft>
              <a:buNone/>
              <a:defRPr sz="1100" b="1">
                <a:solidFill>
                  <a:schemeClr val="accent1"/>
                </a:solidFill>
                <a:latin typeface="+mn-lt"/>
              </a:defRPr>
            </a:lvl1pPr>
          </a:lstStyle>
          <a:p>
            <a:pPr lvl="0"/>
            <a:r>
              <a:rPr lang="en-US" noProof="0"/>
              <a:t>NAME</a:t>
            </a:r>
          </a:p>
        </p:txBody>
      </p:sp>
      <p:sp>
        <p:nvSpPr>
          <p:cNvPr id="43" name="Text Placeholder 7">
            <a:extLst>
              <a:ext uri="{FF2B5EF4-FFF2-40B4-BE49-F238E27FC236}">
                <a16:creationId xmlns:a16="http://schemas.microsoft.com/office/drawing/2014/main" id="{FEBB122E-6E5D-4B48-91C0-C6EB8BA3D2D9}"/>
              </a:ext>
            </a:extLst>
          </p:cNvPr>
          <p:cNvSpPr>
            <a:spLocks noGrp="1"/>
          </p:cNvSpPr>
          <p:nvPr>
            <p:ph type="body" sz="quarter" idx="50" hasCustomPrompt="1"/>
          </p:nvPr>
        </p:nvSpPr>
        <p:spPr>
          <a:xfrm>
            <a:off x="4400550" y="6158401"/>
            <a:ext cx="1587295" cy="166199"/>
          </a:xfrm>
          <a:noFill/>
        </p:spPr>
        <p:txBody>
          <a:bodyPr wrap="square" lIns="0" tIns="0" rIns="0" bIns="0" anchor="t">
            <a:noAutofit/>
          </a:bodyPr>
          <a:lstStyle>
            <a:lvl1pPr marL="0" indent="0" algn="ctr">
              <a:spcBef>
                <a:spcPts val="0"/>
              </a:spcBef>
              <a:spcAft>
                <a:spcPts val="0"/>
              </a:spcAft>
              <a:buNone/>
              <a:defRPr sz="1100" b="0">
                <a:solidFill>
                  <a:schemeClr val="tx1">
                    <a:lumMod val="75000"/>
                    <a:lumOff val="25000"/>
                  </a:schemeClr>
                </a:solidFill>
                <a:latin typeface="+mn-lt"/>
              </a:defRPr>
            </a:lvl1pPr>
          </a:lstStyle>
          <a:p>
            <a:pPr lvl="0"/>
            <a:r>
              <a:rPr lang="en-US" noProof="0"/>
              <a:t>Description</a:t>
            </a:r>
          </a:p>
        </p:txBody>
      </p:sp>
      <p:sp>
        <p:nvSpPr>
          <p:cNvPr id="44" name="Picture Placeholder 8">
            <a:extLst>
              <a:ext uri="{FF2B5EF4-FFF2-40B4-BE49-F238E27FC236}">
                <a16:creationId xmlns:a16="http://schemas.microsoft.com/office/drawing/2014/main" id="{A968314E-9F6B-4D90-BC2A-C5BB6AC70F5F}"/>
              </a:ext>
              <a:ext uri="{C183D7F6-B498-43B3-948B-1728B52AA6E4}">
                <adec:decorative xmlns:adec="http://schemas.microsoft.com/office/drawing/2017/decorative" val="1"/>
              </a:ext>
            </a:extLst>
          </p:cNvPr>
          <p:cNvSpPr>
            <a:spLocks noGrp="1" noChangeAspect="1"/>
          </p:cNvSpPr>
          <p:nvPr>
            <p:ph type="pic" sz="quarter" idx="51" hasCustomPrompt="1"/>
          </p:nvPr>
        </p:nvSpPr>
        <p:spPr>
          <a:xfrm>
            <a:off x="6546749" y="4967309"/>
            <a:ext cx="914396" cy="91439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45" name="Text Placeholder 7">
            <a:extLst>
              <a:ext uri="{FF2B5EF4-FFF2-40B4-BE49-F238E27FC236}">
                <a16:creationId xmlns:a16="http://schemas.microsoft.com/office/drawing/2014/main" id="{98FF5C01-8CE1-475F-A59A-011328494FC8}"/>
              </a:ext>
            </a:extLst>
          </p:cNvPr>
          <p:cNvSpPr>
            <a:spLocks noGrp="1"/>
          </p:cNvSpPr>
          <p:nvPr>
            <p:ph type="body" sz="quarter" idx="52" hasCustomPrompt="1"/>
          </p:nvPr>
        </p:nvSpPr>
        <p:spPr>
          <a:xfrm>
            <a:off x="6210300" y="5988389"/>
            <a:ext cx="1587295" cy="166199"/>
          </a:xfrm>
          <a:noFill/>
        </p:spPr>
        <p:txBody>
          <a:bodyPr wrap="square" lIns="0" tIns="0" rIns="0" bIns="0" anchor="ctr">
            <a:noAutofit/>
          </a:bodyPr>
          <a:lstStyle>
            <a:lvl1pPr marL="0" indent="0" algn="ctr">
              <a:spcBef>
                <a:spcPts val="0"/>
              </a:spcBef>
              <a:spcAft>
                <a:spcPts val="0"/>
              </a:spcAft>
              <a:buNone/>
              <a:defRPr sz="1100" b="1">
                <a:solidFill>
                  <a:schemeClr val="accent1"/>
                </a:solidFill>
                <a:latin typeface="+mn-lt"/>
              </a:defRPr>
            </a:lvl1pPr>
          </a:lstStyle>
          <a:p>
            <a:pPr lvl="0"/>
            <a:r>
              <a:rPr lang="en-US" noProof="0"/>
              <a:t>NAME</a:t>
            </a:r>
          </a:p>
        </p:txBody>
      </p:sp>
      <p:sp>
        <p:nvSpPr>
          <p:cNvPr id="46" name="Text Placeholder 7">
            <a:extLst>
              <a:ext uri="{FF2B5EF4-FFF2-40B4-BE49-F238E27FC236}">
                <a16:creationId xmlns:a16="http://schemas.microsoft.com/office/drawing/2014/main" id="{DC690F93-088F-498C-9B26-2DCE00A1145F}"/>
              </a:ext>
            </a:extLst>
          </p:cNvPr>
          <p:cNvSpPr>
            <a:spLocks noGrp="1"/>
          </p:cNvSpPr>
          <p:nvPr>
            <p:ph type="body" sz="quarter" idx="53" hasCustomPrompt="1"/>
          </p:nvPr>
        </p:nvSpPr>
        <p:spPr>
          <a:xfrm>
            <a:off x="6210300" y="6158401"/>
            <a:ext cx="1587295" cy="166199"/>
          </a:xfrm>
          <a:noFill/>
        </p:spPr>
        <p:txBody>
          <a:bodyPr wrap="square" lIns="0" tIns="0" rIns="0" bIns="0" anchor="t">
            <a:noAutofit/>
          </a:bodyPr>
          <a:lstStyle>
            <a:lvl1pPr marL="0" indent="0" algn="ctr">
              <a:spcBef>
                <a:spcPts val="0"/>
              </a:spcBef>
              <a:spcAft>
                <a:spcPts val="0"/>
              </a:spcAft>
              <a:buNone/>
              <a:defRPr sz="1100" b="0">
                <a:solidFill>
                  <a:schemeClr val="tx1">
                    <a:lumMod val="75000"/>
                    <a:lumOff val="25000"/>
                  </a:schemeClr>
                </a:solidFill>
                <a:latin typeface="+mn-lt"/>
              </a:defRPr>
            </a:lvl1pPr>
          </a:lstStyle>
          <a:p>
            <a:pPr lvl="0"/>
            <a:r>
              <a:rPr lang="en-US" noProof="0"/>
              <a:t>Description</a:t>
            </a:r>
          </a:p>
        </p:txBody>
      </p:sp>
      <p:sp>
        <p:nvSpPr>
          <p:cNvPr id="47" name="Picture Placeholder 8">
            <a:extLst>
              <a:ext uri="{FF2B5EF4-FFF2-40B4-BE49-F238E27FC236}">
                <a16:creationId xmlns:a16="http://schemas.microsoft.com/office/drawing/2014/main" id="{1D462CE1-BEE9-45C4-AB54-354D05E69D31}"/>
              </a:ext>
              <a:ext uri="{C183D7F6-B498-43B3-948B-1728B52AA6E4}">
                <adec:decorative xmlns:adec="http://schemas.microsoft.com/office/drawing/2017/decorative" val="1"/>
              </a:ext>
            </a:extLst>
          </p:cNvPr>
          <p:cNvSpPr>
            <a:spLocks noGrp="1" noChangeAspect="1"/>
          </p:cNvSpPr>
          <p:nvPr>
            <p:ph type="pic" sz="quarter" idx="54" hasCustomPrompt="1"/>
          </p:nvPr>
        </p:nvSpPr>
        <p:spPr>
          <a:xfrm>
            <a:off x="8353860" y="4967309"/>
            <a:ext cx="914396" cy="91439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48" name="Text Placeholder 7">
            <a:extLst>
              <a:ext uri="{FF2B5EF4-FFF2-40B4-BE49-F238E27FC236}">
                <a16:creationId xmlns:a16="http://schemas.microsoft.com/office/drawing/2014/main" id="{9FA2731A-D1B2-4144-8373-12B9313F9BFD}"/>
              </a:ext>
            </a:extLst>
          </p:cNvPr>
          <p:cNvSpPr>
            <a:spLocks noGrp="1"/>
          </p:cNvSpPr>
          <p:nvPr>
            <p:ph type="body" sz="quarter" idx="55" hasCustomPrompt="1"/>
          </p:nvPr>
        </p:nvSpPr>
        <p:spPr>
          <a:xfrm>
            <a:off x="8017411" y="5988389"/>
            <a:ext cx="1587295" cy="166199"/>
          </a:xfrm>
          <a:noFill/>
        </p:spPr>
        <p:txBody>
          <a:bodyPr wrap="square" lIns="0" tIns="0" rIns="0" bIns="0" anchor="ctr">
            <a:noAutofit/>
          </a:bodyPr>
          <a:lstStyle>
            <a:lvl1pPr marL="0" indent="0" algn="ctr">
              <a:spcBef>
                <a:spcPts val="0"/>
              </a:spcBef>
              <a:spcAft>
                <a:spcPts val="0"/>
              </a:spcAft>
              <a:buNone/>
              <a:defRPr sz="1100" b="1">
                <a:solidFill>
                  <a:schemeClr val="accent1"/>
                </a:solidFill>
                <a:latin typeface="+mn-lt"/>
              </a:defRPr>
            </a:lvl1pPr>
          </a:lstStyle>
          <a:p>
            <a:pPr lvl="0"/>
            <a:r>
              <a:rPr lang="en-US" noProof="0"/>
              <a:t>NAME</a:t>
            </a:r>
          </a:p>
        </p:txBody>
      </p:sp>
      <p:sp>
        <p:nvSpPr>
          <p:cNvPr id="49" name="Text Placeholder 7">
            <a:extLst>
              <a:ext uri="{FF2B5EF4-FFF2-40B4-BE49-F238E27FC236}">
                <a16:creationId xmlns:a16="http://schemas.microsoft.com/office/drawing/2014/main" id="{F61DF59D-6B27-4EC6-A151-0F9B99DC8051}"/>
              </a:ext>
            </a:extLst>
          </p:cNvPr>
          <p:cNvSpPr>
            <a:spLocks noGrp="1"/>
          </p:cNvSpPr>
          <p:nvPr>
            <p:ph type="body" sz="quarter" idx="56" hasCustomPrompt="1"/>
          </p:nvPr>
        </p:nvSpPr>
        <p:spPr>
          <a:xfrm>
            <a:off x="8017411" y="6158401"/>
            <a:ext cx="1587295" cy="166199"/>
          </a:xfrm>
          <a:noFill/>
        </p:spPr>
        <p:txBody>
          <a:bodyPr wrap="square" lIns="0" tIns="0" rIns="0" bIns="0" anchor="t">
            <a:noAutofit/>
          </a:bodyPr>
          <a:lstStyle>
            <a:lvl1pPr marL="0" indent="0" algn="ctr">
              <a:spcBef>
                <a:spcPts val="0"/>
              </a:spcBef>
              <a:spcAft>
                <a:spcPts val="0"/>
              </a:spcAft>
              <a:buNone/>
              <a:defRPr sz="1100" b="0">
                <a:solidFill>
                  <a:schemeClr val="tx1">
                    <a:lumMod val="75000"/>
                    <a:lumOff val="25000"/>
                  </a:schemeClr>
                </a:solidFill>
                <a:latin typeface="+mn-lt"/>
              </a:defRPr>
            </a:lvl1pPr>
          </a:lstStyle>
          <a:p>
            <a:pPr lvl="0"/>
            <a:r>
              <a:rPr lang="en-US" noProof="0"/>
              <a:t>Description</a:t>
            </a:r>
          </a:p>
        </p:txBody>
      </p:sp>
      <p:pic>
        <p:nvPicPr>
          <p:cNvPr id="50" name="Picture 49">
            <a:extLst>
              <a:ext uri="{FF2B5EF4-FFF2-40B4-BE49-F238E27FC236}">
                <a16:creationId xmlns:a16="http://schemas.microsoft.com/office/drawing/2014/main" id="{91C8797C-BF43-44CD-B01A-4606E4C0D912}"/>
              </a:ext>
            </a:extLst>
          </p:cNvPr>
          <p:cNvPicPr>
            <a:picLocks noChangeAspect="1"/>
          </p:cNvPicPr>
          <p:nvPr userDrawn="1"/>
        </p:nvPicPr>
        <p:blipFill>
          <a:blip r:embed="rId2"/>
          <a:stretch>
            <a:fillRect/>
          </a:stretch>
        </p:blipFill>
        <p:spPr>
          <a:xfrm>
            <a:off x="11182447" y="441960"/>
            <a:ext cx="1046585" cy="548640"/>
          </a:xfrm>
          <a:prstGeom prst="rect">
            <a:avLst/>
          </a:prstGeom>
        </p:spPr>
      </p:pic>
      <p:pic>
        <p:nvPicPr>
          <p:cNvPr id="52" name="Picture 51">
            <a:extLst>
              <a:ext uri="{FF2B5EF4-FFF2-40B4-BE49-F238E27FC236}">
                <a16:creationId xmlns:a16="http://schemas.microsoft.com/office/drawing/2014/main" id="{55FB2889-59E9-4388-A487-118D3F53B63C}"/>
              </a:ext>
            </a:extLst>
          </p:cNvPr>
          <p:cNvPicPr>
            <a:picLocks noChangeAspect="1"/>
          </p:cNvPicPr>
          <p:nvPr userDrawn="1"/>
        </p:nvPicPr>
        <p:blipFill>
          <a:blip r:embed="rId3"/>
          <a:stretch>
            <a:fillRect/>
          </a:stretch>
        </p:blipFill>
        <p:spPr>
          <a:xfrm>
            <a:off x="0" y="456612"/>
            <a:ext cx="1245973" cy="533988"/>
          </a:xfrm>
          <a:prstGeom prst="rect">
            <a:avLst/>
          </a:prstGeom>
        </p:spPr>
      </p:pic>
    </p:spTree>
    <p:extLst>
      <p:ext uri="{BB962C8B-B14F-4D97-AF65-F5344CB8AC3E}">
        <p14:creationId xmlns:p14="http://schemas.microsoft.com/office/powerpoint/2010/main" val="1020462147"/>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TITLE ONLY_Org Chart 12">
    <p:spTree>
      <p:nvGrpSpPr>
        <p:cNvPr id="1" name=""/>
        <p:cNvGrpSpPr/>
        <p:nvPr/>
      </p:nvGrpSpPr>
      <p:grpSpPr>
        <a:xfrm>
          <a:off x="0" y="0"/>
          <a:ext cx="0" cy="0"/>
          <a:chOff x="0" y="0"/>
          <a:chExt cx="0" cy="0"/>
        </a:xfrm>
      </p:grpSpPr>
      <p:sp>
        <p:nvSpPr>
          <p:cNvPr id="45" name="Text Placeholder 7">
            <a:extLst>
              <a:ext uri="{FF2B5EF4-FFF2-40B4-BE49-F238E27FC236}">
                <a16:creationId xmlns:a16="http://schemas.microsoft.com/office/drawing/2014/main" id="{98FF5C01-8CE1-475F-A59A-011328494FC8}"/>
              </a:ext>
            </a:extLst>
          </p:cNvPr>
          <p:cNvSpPr>
            <a:spLocks noGrp="1"/>
          </p:cNvSpPr>
          <p:nvPr>
            <p:ph type="body" sz="quarter" idx="52" hasCustomPrompt="1"/>
          </p:nvPr>
        </p:nvSpPr>
        <p:spPr>
          <a:xfrm>
            <a:off x="6775349" y="5213990"/>
            <a:ext cx="1587295" cy="485070"/>
          </a:xfrm>
          <a:noFill/>
        </p:spPr>
        <p:txBody>
          <a:bodyPr wrap="square" lIns="0" tIns="0" rIns="0" bIns="0" anchor="ctr">
            <a:noAutofit/>
          </a:bodyPr>
          <a:lstStyle>
            <a:lvl1pPr marL="0" indent="0" algn="ctr">
              <a:spcBef>
                <a:spcPts val="0"/>
              </a:spcBef>
              <a:spcAft>
                <a:spcPts val="0"/>
              </a:spcAft>
              <a:buNone/>
              <a:defRPr sz="1100" b="1">
                <a:solidFill>
                  <a:schemeClr val="accent1"/>
                </a:solidFill>
                <a:latin typeface="+mn-lt"/>
              </a:defRPr>
            </a:lvl1pPr>
          </a:lstStyle>
          <a:p>
            <a:pPr lvl="0"/>
            <a:r>
              <a:rPr lang="en-US" noProof="0"/>
              <a:t>NAME</a:t>
            </a:r>
          </a:p>
        </p:txBody>
      </p:sp>
      <p:sp>
        <p:nvSpPr>
          <p:cNvPr id="42" name="Text Placeholder 7">
            <a:extLst>
              <a:ext uri="{FF2B5EF4-FFF2-40B4-BE49-F238E27FC236}">
                <a16:creationId xmlns:a16="http://schemas.microsoft.com/office/drawing/2014/main" id="{0D08C690-4C72-47C4-ADBC-6DBFC463FC37}"/>
              </a:ext>
            </a:extLst>
          </p:cNvPr>
          <p:cNvSpPr>
            <a:spLocks noGrp="1"/>
          </p:cNvSpPr>
          <p:nvPr>
            <p:ph type="body" sz="quarter" idx="49" hasCustomPrompt="1"/>
          </p:nvPr>
        </p:nvSpPr>
        <p:spPr>
          <a:xfrm>
            <a:off x="4965599" y="5213990"/>
            <a:ext cx="1587295" cy="485075"/>
          </a:xfrm>
          <a:noFill/>
        </p:spPr>
        <p:txBody>
          <a:bodyPr wrap="square" lIns="0" tIns="0" rIns="0" bIns="0" anchor="ctr">
            <a:noAutofit/>
          </a:bodyPr>
          <a:lstStyle>
            <a:lvl1pPr marL="0" indent="0" algn="ctr">
              <a:spcBef>
                <a:spcPts val="0"/>
              </a:spcBef>
              <a:spcAft>
                <a:spcPts val="0"/>
              </a:spcAft>
              <a:buNone/>
              <a:defRPr sz="1100" b="1">
                <a:solidFill>
                  <a:schemeClr val="accent1"/>
                </a:solidFill>
                <a:latin typeface="+mn-lt"/>
              </a:defRPr>
            </a:lvl1pPr>
          </a:lstStyle>
          <a:p>
            <a:pPr lvl="0"/>
            <a:r>
              <a:rPr lang="en-US" noProof="0"/>
              <a:t>NAME</a:t>
            </a:r>
          </a:p>
        </p:txBody>
      </p:sp>
      <p:sp>
        <p:nvSpPr>
          <p:cNvPr id="39" name="Text Placeholder 7">
            <a:extLst>
              <a:ext uri="{FF2B5EF4-FFF2-40B4-BE49-F238E27FC236}">
                <a16:creationId xmlns:a16="http://schemas.microsoft.com/office/drawing/2014/main" id="{6EB5CB55-9BF0-4309-AA93-9540CDA1CE22}"/>
              </a:ext>
            </a:extLst>
          </p:cNvPr>
          <p:cNvSpPr>
            <a:spLocks noGrp="1"/>
          </p:cNvSpPr>
          <p:nvPr>
            <p:ph type="body" sz="quarter" idx="46" hasCustomPrompt="1"/>
          </p:nvPr>
        </p:nvSpPr>
        <p:spPr>
          <a:xfrm>
            <a:off x="3155849" y="5213990"/>
            <a:ext cx="1587295" cy="501010"/>
          </a:xfrm>
          <a:noFill/>
        </p:spPr>
        <p:txBody>
          <a:bodyPr wrap="square" lIns="0" tIns="0" rIns="0" bIns="0" anchor="ctr">
            <a:noAutofit/>
          </a:bodyPr>
          <a:lstStyle>
            <a:lvl1pPr marL="0" indent="0" algn="ctr">
              <a:spcBef>
                <a:spcPts val="0"/>
              </a:spcBef>
              <a:spcAft>
                <a:spcPts val="0"/>
              </a:spcAft>
              <a:buNone/>
              <a:defRPr sz="1100" b="1">
                <a:solidFill>
                  <a:schemeClr val="accent1"/>
                </a:solidFill>
                <a:latin typeface="+mn-lt"/>
              </a:defRPr>
            </a:lvl1pPr>
          </a:lstStyle>
          <a:p>
            <a:pPr lvl="0"/>
            <a:r>
              <a:rPr lang="en-US" noProof="0"/>
              <a:t>NAME</a:t>
            </a:r>
          </a:p>
        </p:txBody>
      </p:sp>
      <p:sp>
        <p:nvSpPr>
          <p:cNvPr id="26" name="Text Placeholder 7">
            <a:extLst>
              <a:ext uri="{FF2B5EF4-FFF2-40B4-BE49-F238E27FC236}">
                <a16:creationId xmlns:a16="http://schemas.microsoft.com/office/drawing/2014/main" id="{4BF91944-817D-4080-9FC7-1C01D3C52F74}"/>
              </a:ext>
            </a:extLst>
          </p:cNvPr>
          <p:cNvSpPr>
            <a:spLocks noGrp="1"/>
          </p:cNvSpPr>
          <p:nvPr>
            <p:ph type="body" sz="quarter" idx="34" hasCustomPrompt="1"/>
          </p:nvPr>
        </p:nvSpPr>
        <p:spPr>
          <a:xfrm>
            <a:off x="7709105" y="3576470"/>
            <a:ext cx="1587295" cy="503687"/>
          </a:xfrm>
          <a:noFill/>
        </p:spPr>
        <p:txBody>
          <a:bodyPr wrap="square" lIns="0" tIns="0" rIns="0" bIns="0" anchor="ctr">
            <a:noAutofit/>
          </a:bodyPr>
          <a:lstStyle>
            <a:lvl1pPr marL="0" indent="0" algn="ctr">
              <a:spcBef>
                <a:spcPts val="0"/>
              </a:spcBef>
              <a:spcAft>
                <a:spcPts val="0"/>
              </a:spcAft>
              <a:buNone/>
              <a:defRPr sz="1100" b="1">
                <a:solidFill>
                  <a:schemeClr val="accent1"/>
                </a:solidFill>
                <a:latin typeface="+mn-lt"/>
              </a:defRPr>
            </a:lvl1pPr>
          </a:lstStyle>
          <a:p>
            <a:pPr lvl="0"/>
            <a:r>
              <a:rPr lang="en-US" noProof="0"/>
              <a:t>NAME</a:t>
            </a:r>
          </a:p>
        </p:txBody>
      </p:sp>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548640" y="990600"/>
            <a:ext cx="1080516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9" name="Freeform: Shape 8">
            <a:extLst>
              <a:ext uri="{FF2B5EF4-FFF2-40B4-BE49-F238E27FC236}">
                <a16:creationId xmlns:a16="http://schemas.microsoft.com/office/drawing/2014/main" id="{0CE973A6-10E7-4E33-AA8B-7240F9197012}"/>
              </a:ext>
              <a:ext uri="{C183D7F6-B498-43B3-948B-1728B52AA6E4}">
                <adec:decorative xmlns:adec="http://schemas.microsoft.com/office/drawing/2017/decorative" val="1"/>
              </a:ext>
            </a:extLst>
          </p:cNvPr>
          <p:cNvSpPr/>
          <p:nvPr userDrawn="1"/>
        </p:nvSpPr>
        <p:spPr>
          <a:xfrm>
            <a:off x="0" y="0"/>
            <a:ext cx="8329286"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Picture Placeholder 8">
            <a:extLst>
              <a:ext uri="{FF2B5EF4-FFF2-40B4-BE49-F238E27FC236}">
                <a16:creationId xmlns:a16="http://schemas.microsoft.com/office/drawing/2014/main" id="{48934421-B8F7-41B6-9EC4-5E3C497424A8}"/>
              </a:ext>
              <a:ext uri="{C183D7F6-B498-43B3-948B-1728B52AA6E4}">
                <adec:decorative xmlns:adec="http://schemas.microsoft.com/office/drawing/2017/decorative" val="1"/>
              </a:ext>
            </a:extLst>
          </p:cNvPr>
          <p:cNvSpPr>
            <a:spLocks noGrp="1"/>
          </p:cNvSpPr>
          <p:nvPr>
            <p:ph type="pic" sz="quarter" idx="17" hasCustomPrompt="1"/>
          </p:nvPr>
        </p:nvSpPr>
        <p:spPr>
          <a:xfrm>
            <a:off x="4178095" y="925490"/>
            <a:ext cx="1255400" cy="1255400"/>
          </a:xfrm>
          <a:prstGeom prst="ellipse">
            <a:avLst/>
          </a:prstGeom>
          <a:solidFill>
            <a:schemeClr val="bg1"/>
          </a:solidFill>
          <a:effectLst>
            <a:outerShdw blurRad="50800" dist="38100" dir="2700000" algn="tl" rotWithShape="0">
              <a:prstClr val="black">
                <a:alpha val="40000"/>
              </a:prstClr>
            </a:outerShdw>
          </a:effectLst>
        </p:spPr>
        <p:txBody>
          <a:bodyPr anchor="ctr"/>
          <a:lstStyle>
            <a:lvl1pPr marL="0" indent="0" algn="ctr">
              <a:buNone/>
              <a:defRPr>
                <a:solidFill>
                  <a:schemeClr val="bg1">
                    <a:lumMod val="50000"/>
                  </a:schemeClr>
                </a:solidFill>
              </a:defRPr>
            </a:lvl1pPr>
          </a:lstStyle>
          <a:p>
            <a:r>
              <a:rPr lang="en-US" noProof="0" dirty="0"/>
              <a:t>Insert Image</a:t>
            </a:r>
          </a:p>
        </p:txBody>
      </p:sp>
      <p:sp>
        <p:nvSpPr>
          <p:cNvPr id="10" name="Text Placeholder 7">
            <a:extLst>
              <a:ext uri="{FF2B5EF4-FFF2-40B4-BE49-F238E27FC236}">
                <a16:creationId xmlns:a16="http://schemas.microsoft.com/office/drawing/2014/main" id="{4BACF049-4E3E-418D-9DB0-9D63BDDD25AE}"/>
              </a:ext>
            </a:extLst>
          </p:cNvPr>
          <p:cNvSpPr>
            <a:spLocks noGrp="1"/>
          </p:cNvSpPr>
          <p:nvPr>
            <p:ph type="body" sz="quarter" idx="16" hasCustomPrompt="1"/>
          </p:nvPr>
        </p:nvSpPr>
        <p:spPr>
          <a:xfrm>
            <a:off x="5601136" y="1308821"/>
            <a:ext cx="3108959" cy="290097"/>
          </a:xfrm>
          <a:noFill/>
        </p:spPr>
        <p:txBody>
          <a:bodyPr wrap="square" lIns="91440" rIns="91440" anchor="ctr">
            <a:noAutofit/>
          </a:bodyPr>
          <a:lstStyle>
            <a:lvl1pPr marL="0" indent="0" algn="l">
              <a:spcBef>
                <a:spcPts val="0"/>
              </a:spcBef>
              <a:spcAft>
                <a:spcPts val="0"/>
              </a:spcAft>
              <a:buNone/>
              <a:defRPr sz="1600" b="1">
                <a:solidFill>
                  <a:schemeClr val="tx2"/>
                </a:solidFill>
                <a:latin typeface="+mj-lt"/>
              </a:defRPr>
            </a:lvl1pPr>
          </a:lstStyle>
          <a:p>
            <a:pPr lvl="0"/>
            <a:r>
              <a:rPr lang="en-US" noProof="0"/>
              <a:t>ADD TEXT </a:t>
            </a:r>
          </a:p>
        </p:txBody>
      </p:sp>
      <p:sp>
        <p:nvSpPr>
          <p:cNvPr id="12" name="Text Placeholder 7">
            <a:extLst>
              <a:ext uri="{FF2B5EF4-FFF2-40B4-BE49-F238E27FC236}">
                <a16:creationId xmlns:a16="http://schemas.microsoft.com/office/drawing/2014/main" id="{EFE2AF5B-D21D-4FE5-932F-F2989F6E0116}"/>
              </a:ext>
            </a:extLst>
          </p:cNvPr>
          <p:cNvSpPr>
            <a:spLocks noGrp="1"/>
          </p:cNvSpPr>
          <p:nvPr>
            <p:ph type="body" sz="quarter" idx="18" hasCustomPrompt="1"/>
          </p:nvPr>
        </p:nvSpPr>
        <p:spPr>
          <a:xfrm>
            <a:off x="5601136" y="1586531"/>
            <a:ext cx="3108959" cy="221043"/>
          </a:xfrm>
          <a:noFill/>
        </p:spPr>
        <p:txBody>
          <a:bodyPr wrap="square" lIns="91440" rIns="91440" anchor="t">
            <a:noAutofit/>
          </a:bodyPr>
          <a:lstStyle>
            <a:lvl1pPr marL="0" indent="0" algn="l">
              <a:spcBef>
                <a:spcPts val="0"/>
              </a:spcBef>
              <a:spcAft>
                <a:spcPts val="0"/>
              </a:spcAft>
              <a:buNone/>
              <a:defRPr sz="1200" b="0">
                <a:solidFill>
                  <a:schemeClr val="tx2"/>
                </a:solidFill>
                <a:latin typeface="+mn-lt"/>
              </a:defRPr>
            </a:lvl1pPr>
          </a:lstStyle>
          <a:p>
            <a:pPr lvl="0"/>
            <a:r>
              <a:rPr lang="en-US" noProof="0"/>
              <a:t>Description</a:t>
            </a:r>
          </a:p>
        </p:txBody>
      </p:sp>
      <p:cxnSp>
        <p:nvCxnSpPr>
          <p:cNvPr id="14" name="Straight Connector 13">
            <a:extLst>
              <a:ext uri="{FF2B5EF4-FFF2-40B4-BE49-F238E27FC236}">
                <a16:creationId xmlns:a16="http://schemas.microsoft.com/office/drawing/2014/main" id="{266B4E82-4E92-438C-9DBD-FDAC98DBA804}"/>
              </a:ext>
              <a:ext uri="{C183D7F6-B498-43B3-948B-1728B52AA6E4}">
                <adec:decorative xmlns:adec="http://schemas.microsoft.com/office/drawing/2017/decorative" val="1"/>
              </a:ext>
            </a:extLst>
          </p:cNvPr>
          <p:cNvCxnSpPr>
            <a:cxnSpLocks/>
          </p:cNvCxnSpPr>
          <p:nvPr userDrawn="1"/>
        </p:nvCxnSpPr>
        <p:spPr>
          <a:xfrm>
            <a:off x="3183414" y="3059089"/>
            <a:ext cx="6112986"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6" name="Picture Placeholder 8">
            <a:extLst>
              <a:ext uri="{FF2B5EF4-FFF2-40B4-BE49-F238E27FC236}">
                <a16:creationId xmlns:a16="http://schemas.microsoft.com/office/drawing/2014/main" id="{5C2A05E4-0266-470B-94B6-0EA500EFD52F}"/>
              </a:ext>
              <a:ext uri="{C183D7F6-B498-43B3-948B-1728B52AA6E4}">
                <adec:decorative xmlns:adec="http://schemas.microsoft.com/office/drawing/2017/decorative" val="1"/>
              </a:ext>
            </a:extLst>
          </p:cNvPr>
          <p:cNvSpPr>
            <a:spLocks noGrp="1" noChangeAspect="1"/>
          </p:cNvSpPr>
          <p:nvPr>
            <p:ph type="pic" sz="quarter" idx="21" hasCustomPrompt="1"/>
          </p:nvPr>
        </p:nvSpPr>
        <p:spPr>
          <a:xfrm>
            <a:off x="2597254" y="2601890"/>
            <a:ext cx="914396" cy="91439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17" name="Text Placeholder 7">
            <a:extLst>
              <a:ext uri="{FF2B5EF4-FFF2-40B4-BE49-F238E27FC236}">
                <a16:creationId xmlns:a16="http://schemas.microsoft.com/office/drawing/2014/main" id="{8B705CE2-63BB-44EF-9494-D7197888F260}"/>
              </a:ext>
            </a:extLst>
          </p:cNvPr>
          <p:cNvSpPr>
            <a:spLocks noGrp="1"/>
          </p:cNvSpPr>
          <p:nvPr>
            <p:ph type="body" sz="quarter" idx="25" hasCustomPrompt="1"/>
          </p:nvPr>
        </p:nvSpPr>
        <p:spPr>
          <a:xfrm>
            <a:off x="2260805" y="3576469"/>
            <a:ext cx="1587295" cy="503669"/>
          </a:xfrm>
          <a:noFill/>
        </p:spPr>
        <p:txBody>
          <a:bodyPr wrap="square" lIns="0" tIns="0" rIns="0" bIns="0" anchor="ctr">
            <a:noAutofit/>
          </a:bodyPr>
          <a:lstStyle>
            <a:lvl1pPr marL="0" indent="0" algn="ctr">
              <a:spcBef>
                <a:spcPts val="0"/>
              </a:spcBef>
              <a:spcAft>
                <a:spcPts val="0"/>
              </a:spcAft>
              <a:buNone/>
              <a:defRPr sz="1100" b="1">
                <a:solidFill>
                  <a:schemeClr val="accent1"/>
                </a:solidFill>
                <a:latin typeface="+mn-lt"/>
              </a:defRPr>
            </a:lvl1pPr>
          </a:lstStyle>
          <a:p>
            <a:pPr lvl="0"/>
            <a:r>
              <a:rPr lang="en-US" noProof="0" dirty="0"/>
              <a:t>NAME</a:t>
            </a:r>
          </a:p>
        </p:txBody>
      </p:sp>
      <p:sp>
        <p:nvSpPr>
          <p:cNvPr id="19" name="Picture Placeholder 8">
            <a:extLst>
              <a:ext uri="{FF2B5EF4-FFF2-40B4-BE49-F238E27FC236}">
                <a16:creationId xmlns:a16="http://schemas.microsoft.com/office/drawing/2014/main" id="{DC756ECA-27F0-4309-A411-2021931A3A4F}"/>
              </a:ext>
              <a:ext uri="{C183D7F6-B498-43B3-948B-1728B52AA6E4}">
                <adec:decorative xmlns:adec="http://schemas.microsoft.com/office/drawing/2017/decorative" val="1"/>
              </a:ext>
            </a:extLst>
          </p:cNvPr>
          <p:cNvSpPr>
            <a:spLocks noGrp="1" noChangeAspect="1"/>
          </p:cNvSpPr>
          <p:nvPr>
            <p:ph type="pic" sz="quarter" idx="27" hasCustomPrompt="1"/>
          </p:nvPr>
        </p:nvSpPr>
        <p:spPr>
          <a:xfrm>
            <a:off x="4426054" y="2601890"/>
            <a:ext cx="914396" cy="91439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20" name="Text Placeholder 7">
            <a:extLst>
              <a:ext uri="{FF2B5EF4-FFF2-40B4-BE49-F238E27FC236}">
                <a16:creationId xmlns:a16="http://schemas.microsoft.com/office/drawing/2014/main" id="{BCC1B1EE-9270-494A-B26E-3E810517012E}"/>
              </a:ext>
            </a:extLst>
          </p:cNvPr>
          <p:cNvSpPr>
            <a:spLocks noGrp="1"/>
          </p:cNvSpPr>
          <p:nvPr>
            <p:ph type="body" sz="quarter" idx="28" hasCustomPrompt="1"/>
          </p:nvPr>
        </p:nvSpPr>
        <p:spPr>
          <a:xfrm>
            <a:off x="4089605" y="3576470"/>
            <a:ext cx="1587295" cy="503692"/>
          </a:xfrm>
          <a:noFill/>
        </p:spPr>
        <p:txBody>
          <a:bodyPr wrap="square" lIns="0" tIns="0" rIns="0" bIns="0" anchor="ctr">
            <a:noAutofit/>
          </a:bodyPr>
          <a:lstStyle>
            <a:lvl1pPr marL="0" indent="0" algn="ctr">
              <a:spcBef>
                <a:spcPts val="0"/>
              </a:spcBef>
              <a:spcAft>
                <a:spcPts val="0"/>
              </a:spcAft>
              <a:buNone/>
              <a:defRPr sz="1100" b="1">
                <a:solidFill>
                  <a:schemeClr val="accent1"/>
                </a:solidFill>
                <a:latin typeface="+mn-lt"/>
              </a:defRPr>
            </a:lvl1pPr>
          </a:lstStyle>
          <a:p>
            <a:pPr lvl="0"/>
            <a:r>
              <a:rPr lang="en-US" noProof="0"/>
              <a:t>NAME</a:t>
            </a:r>
          </a:p>
        </p:txBody>
      </p:sp>
      <p:sp>
        <p:nvSpPr>
          <p:cNvPr id="22" name="Picture Placeholder 8">
            <a:extLst>
              <a:ext uri="{FF2B5EF4-FFF2-40B4-BE49-F238E27FC236}">
                <a16:creationId xmlns:a16="http://schemas.microsoft.com/office/drawing/2014/main" id="{CC2A50A3-3A8F-469D-B16E-A06FD4C2A978}"/>
              </a:ext>
              <a:ext uri="{C183D7F6-B498-43B3-948B-1728B52AA6E4}">
                <adec:decorative xmlns:adec="http://schemas.microsoft.com/office/drawing/2017/decorative" val="1"/>
              </a:ext>
            </a:extLst>
          </p:cNvPr>
          <p:cNvSpPr>
            <a:spLocks noGrp="1" noChangeAspect="1"/>
          </p:cNvSpPr>
          <p:nvPr>
            <p:ph type="pic" sz="quarter" idx="30" hasCustomPrompt="1"/>
          </p:nvPr>
        </p:nvSpPr>
        <p:spPr>
          <a:xfrm>
            <a:off x="6235804" y="2601890"/>
            <a:ext cx="914396" cy="91439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23" name="Text Placeholder 7">
            <a:extLst>
              <a:ext uri="{FF2B5EF4-FFF2-40B4-BE49-F238E27FC236}">
                <a16:creationId xmlns:a16="http://schemas.microsoft.com/office/drawing/2014/main" id="{065EDDEE-214F-4148-8B8C-0BA5AEF7658A}"/>
              </a:ext>
            </a:extLst>
          </p:cNvPr>
          <p:cNvSpPr>
            <a:spLocks noGrp="1"/>
          </p:cNvSpPr>
          <p:nvPr>
            <p:ph type="body" sz="quarter" idx="31" hasCustomPrompt="1"/>
          </p:nvPr>
        </p:nvSpPr>
        <p:spPr>
          <a:xfrm>
            <a:off x="5899355" y="3576470"/>
            <a:ext cx="1587295" cy="503690"/>
          </a:xfrm>
          <a:noFill/>
        </p:spPr>
        <p:txBody>
          <a:bodyPr wrap="square" lIns="0" tIns="0" rIns="0" bIns="0" anchor="ctr">
            <a:noAutofit/>
          </a:bodyPr>
          <a:lstStyle>
            <a:lvl1pPr marL="0" indent="0" algn="ctr">
              <a:spcBef>
                <a:spcPts val="0"/>
              </a:spcBef>
              <a:spcAft>
                <a:spcPts val="0"/>
              </a:spcAft>
              <a:buNone/>
              <a:defRPr sz="1100" b="1">
                <a:solidFill>
                  <a:schemeClr val="accent1"/>
                </a:solidFill>
                <a:latin typeface="+mn-lt"/>
              </a:defRPr>
            </a:lvl1pPr>
          </a:lstStyle>
          <a:p>
            <a:pPr lvl="0"/>
            <a:r>
              <a:rPr lang="en-US" noProof="0" dirty="0"/>
              <a:t>NAME</a:t>
            </a:r>
          </a:p>
        </p:txBody>
      </p:sp>
      <p:sp>
        <p:nvSpPr>
          <p:cNvPr id="25" name="Picture Placeholder 8">
            <a:extLst>
              <a:ext uri="{FF2B5EF4-FFF2-40B4-BE49-F238E27FC236}">
                <a16:creationId xmlns:a16="http://schemas.microsoft.com/office/drawing/2014/main" id="{ADC5446D-3469-43DA-ACE3-2AEC5B90384E}"/>
              </a:ext>
              <a:ext uri="{C183D7F6-B498-43B3-948B-1728B52AA6E4}">
                <adec:decorative xmlns:adec="http://schemas.microsoft.com/office/drawing/2017/decorative" val="1"/>
              </a:ext>
            </a:extLst>
          </p:cNvPr>
          <p:cNvSpPr>
            <a:spLocks noGrp="1" noChangeAspect="1"/>
          </p:cNvSpPr>
          <p:nvPr>
            <p:ph type="pic" sz="quarter" idx="33" hasCustomPrompt="1"/>
          </p:nvPr>
        </p:nvSpPr>
        <p:spPr>
          <a:xfrm>
            <a:off x="8045554" y="2601890"/>
            <a:ext cx="914396" cy="91439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cxnSp>
        <p:nvCxnSpPr>
          <p:cNvPr id="34" name="Straight Connector 33">
            <a:extLst>
              <a:ext uri="{FF2B5EF4-FFF2-40B4-BE49-F238E27FC236}">
                <a16:creationId xmlns:a16="http://schemas.microsoft.com/office/drawing/2014/main" id="{A69BD202-1C38-47A5-8B06-0AADB78AAE08}"/>
              </a:ext>
              <a:ext uri="{C183D7F6-B498-43B3-948B-1728B52AA6E4}">
                <adec:decorative xmlns:adec="http://schemas.microsoft.com/office/drawing/2017/decorative" val="1"/>
              </a:ext>
            </a:extLst>
          </p:cNvPr>
          <p:cNvCxnSpPr>
            <a:cxnSpLocks/>
          </p:cNvCxnSpPr>
          <p:nvPr userDrawn="1"/>
        </p:nvCxnSpPr>
        <p:spPr>
          <a:xfrm>
            <a:off x="3124200" y="4650109"/>
            <a:ext cx="4451251" cy="1"/>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8" name="Picture Placeholder 8">
            <a:extLst>
              <a:ext uri="{FF2B5EF4-FFF2-40B4-BE49-F238E27FC236}">
                <a16:creationId xmlns:a16="http://schemas.microsoft.com/office/drawing/2014/main" id="{68CF0B9D-069C-46BA-9B77-7BDE114F3E55}"/>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3492298" y="4192910"/>
            <a:ext cx="914396" cy="91439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41" name="Picture Placeholder 8">
            <a:extLst>
              <a:ext uri="{FF2B5EF4-FFF2-40B4-BE49-F238E27FC236}">
                <a16:creationId xmlns:a16="http://schemas.microsoft.com/office/drawing/2014/main" id="{65909E03-0C86-44C4-9260-484E8CF6315F}"/>
              </a:ext>
              <a:ext uri="{C183D7F6-B498-43B3-948B-1728B52AA6E4}">
                <adec:decorative xmlns:adec="http://schemas.microsoft.com/office/drawing/2017/decorative" val="1"/>
              </a:ext>
            </a:extLst>
          </p:cNvPr>
          <p:cNvSpPr>
            <a:spLocks noGrp="1" noChangeAspect="1"/>
          </p:cNvSpPr>
          <p:nvPr>
            <p:ph type="pic" sz="quarter" idx="48" hasCustomPrompt="1"/>
          </p:nvPr>
        </p:nvSpPr>
        <p:spPr>
          <a:xfrm>
            <a:off x="5302048" y="4192910"/>
            <a:ext cx="914396" cy="91439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44" name="Picture Placeholder 8">
            <a:extLst>
              <a:ext uri="{FF2B5EF4-FFF2-40B4-BE49-F238E27FC236}">
                <a16:creationId xmlns:a16="http://schemas.microsoft.com/office/drawing/2014/main" id="{A968314E-9F6B-4D90-BC2A-C5BB6AC70F5F}"/>
              </a:ext>
              <a:ext uri="{C183D7F6-B498-43B3-948B-1728B52AA6E4}">
                <adec:decorative xmlns:adec="http://schemas.microsoft.com/office/drawing/2017/decorative" val="1"/>
              </a:ext>
            </a:extLst>
          </p:cNvPr>
          <p:cNvSpPr>
            <a:spLocks noGrp="1" noChangeAspect="1"/>
          </p:cNvSpPr>
          <p:nvPr>
            <p:ph type="pic" sz="quarter" idx="51" hasCustomPrompt="1"/>
          </p:nvPr>
        </p:nvSpPr>
        <p:spPr>
          <a:xfrm>
            <a:off x="7111798" y="4192910"/>
            <a:ext cx="914396" cy="91439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27" name="Slide Number Placeholder 5">
            <a:extLst>
              <a:ext uri="{FF2B5EF4-FFF2-40B4-BE49-F238E27FC236}">
                <a16:creationId xmlns:a16="http://schemas.microsoft.com/office/drawing/2014/main" id="{4DD0BCB0-F8A1-49EA-A8A9-879EBF26A6BB}"/>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Tree>
    <p:extLst>
      <p:ext uri="{BB962C8B-B14F-4D97-AF65-F5344CB8AC3E}">
        <p14:creationId xmlns:p14="http://schemas.microsoft.com/office/powerpoint/2010/main" val="1486378724"/>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Title Side patch Title Only">
    <p:spTree>
      <p:nvGrpSpPr>
        <p:cNvPr id="1" name=""/>
        <p:cNvGrpSpPr/>
        <p:nvPr/>
      </p:nvGrpSpPr>
      <p:grpSpPr>
        <a:xfrm>
          <a:off x="0" y="0"/>
          <a:ext cx="0" cy="0"/>
          <a:chOff x="0" y="0"/>
          <a:chExt cx="0" cy="0"/>
        </a:xfrm>
      </p:grpSpPr>
      <p:sp>
        <p:nvSpPr>
          <p:cNvPr id="34" name="Freeform: Shape 33">
            <a:extLst>
              <a:ext uri="{FF2B5EF4-FFF2-40B4-BE49-F238E27FC236}">
                <a16:creationId xmlns:a16="http://schemas.microsoft.com/office/drawing/2014/main" id="{724AA86D-A811-42CE-8C83-8053DFC66751}"/>
              </a:ext>
              <a:ext uri="{C183D7F6-B498-43B3-948B-1728B52AA6E4}">
                <adec:decorative xmlns:adec="http://schemas.microsoft.com/office/drawing/2017/decorative" val="1"/>
              </a:ext>
            </a:extLst>
          </p:cNvPr>
          <p:cNvSpPr/>
          <p:nvPr userDrawn="1"/>
        </p:nvSpPr>
        <p:spPr>
          <a:xfrm>
            <a:off x="-1" y="0"/>
            <a:ext cx="8329286" cy="6858000"/>
          </a:xfrm>
          <a:custGeom>
            <a:avLst/>
            <a:gdLst>
              <a:gd name="connsiteX0" fmla="*/ 0 w 8329286"/>
              <a:gd name="connsiteY0" fmla="*/ 0 h 6858000"/>
              <a:gd name="connsiteX1" fmla="*/ 8329286 w 8329286"/>
              <a:gd name="connsiteY1" fmla="*/ 0 h 6858000"/>
              <a:gd name="connsiteX2" fmla="*/ 8329286 w 8329286"/>
              <a:gd name="connsiteY2" fmla="*/ 68183 h 6858000"/>
              <a:gd name="connsiteX3" fmla="*/ 3175958 w 8329286"/>
              <a:gd name="connsiteY3" fmla="*/ 6858000 h 6858000"/>
              <a:gd name="connsiteX4" fmla="*/ 0 w 8329286"/>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29286" h="6858000">
                <a:moveTo>
                  <a:pt x="0" y="0"/>
                </a:moveTo>
                <a:lnTo>
                  <a:pt x="8329286" y="0"/>
                </a:lnTo>
                <a:lnTo>
                  <a:pt x="8329286" y="68183"/>
                </a:lnTo>
                <a:lnTo>
                  <a:pt x="3175958" y="6858000"/>
                </a:lnTo>
                <a:lnTo>
                  <a:pt x="0" y="6858000"/>
                </a:lnTo>
                <a:close/>
              </a:path>
            </a:pathLst>
          </a:cu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548640" y="990600"/>
            <a:ext cx="1080516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16" name="Slide Number Placeholder 5">
            <a:extLst>
              <a:ext uri="{FF2B5EF4-FFF2-40B4-BE49-F238E27FC236}">
                <a16:creationId xmlns:a16="http://schemas.microsoft.com/office/drawing/2014/main" id="{E0693782-2388-4647-A185-375373970194}"/>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
        <p:nvSpPr>
          <p:cNvPr id="15" name="Freeform: Shape 14">
            <a:extLst>
              <a:ext uri="{FF2B5EF4-FFF2-40B4-BE49-F238E27FC236}">
                <a16:creationId xmlns:a16="http://schemas.microsoft.com/office/drawing/2014/main" id="{89314C5F-7D40-40CF-8951-9660A5ACE1F7}"/>
              </a:ext>
              <a:ext uri="{C183D7F6-B498-43B3-948B-1728B52AA6E4}">
                <adec:decorative xmlns:adec="http://schemas.microsoft.com/office/drawing/2017/decorative" val="1"/>
              </a:ext>
            </a:extLst>
          </p:cNvPr>
          <p:cNvSpPr/>
          <p:nvPr userDrawn="1"/>
        </p:nvSpPr>
        <p:spPr>
          <a:xfrm>
            <a:off x="0" y="0"/>
            <a:ext cx="8329286"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180005240"/>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Image Caption Content_Blue">
    <p:bg>
      <p:bgPr>
        <a:solidFill>
          <a:schemeClr val="tx2"/>
        </a:solidFill>
        <a:effectLst/>
      </p:bgPr>
    </p:bg>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A623EB06-2F79-4698-807D-96A58B4F1D71}"/>
              </a:ext>
              <a:ext uri="{C183D7F6-B498-43B3-948B-1728B52AA6E4}">
                <adec:decorative xmlns:adec="http://schemas.microsoft.com/office/drawing/2017/decorative" val="1"/>
              </a:ext>
            </a:extLst>
          </p:cNvPr>
          <p:cNvSpPr>
            <a:spLocks noGrp="1"/>
          </p:cNvSpPr>
          <p:nvPr>
            <p:ph type="pic" sz="quarter" idx="15" hasCustomPrompt="1"/>
          </p:nvPr>
        </p:nvSpPr>
        <p:spPr>
          <a:xfrm>
            <a:off x="0" y="0"/>
            <a:ext cx="8329286" cy="6858000"/>
          </a:xfrm>
          <a:custGeom>
            <a:avLst/>
            <a:gdLst>
              <a:gd name="connsiteX0" fmla="*/ 0 w 8329286"/>
              <a:gd name="connsiteY0" fmla="*/ 0 h 6858000"/>
              <a:gd name="connsiteX1" fmla="*/ 8329286 w 8329286"/>
              <a:gd name="connsiteY1" fmla="*/ 0 h 6858000"/>
              <a:gd name="connsiteX2" fmla="*/ 3124200 w 8329286"/>
              <a:gd name="connsiteY2" fmla="*/ 6858000 h 6858000"/>
              <a:gd name="connsiteX3" fmla="*/ 0 w 832928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9286" h="6858000">
                <a:moveTo>
                  <a:pt x="0" y="0"/>
                </a:moveTo>
                <a:lnTo>
                  <a:pt x="8329286" y="0"/>
                </a:lnTo>
                <a:lnTo>
                  <a:pt x="3124200" y="6858000"/>
                </a:lnTo>
                <a:lnTo>
                  <a:pt x="0" y="6858000"/>
                </a:lnTo>
                <a:close/>
              </a:path>
            </a:pathLst>
          </a:custGeom>
          <a:solidFill>
            <a:schemeClr val="bg1"/>
          </a:solidFill>
          <a:effectLst>
            <a:outerShdw blurRad="228600" dist="38100" algn="l" rotWithShape="0">
              <a:prstClr val="black">
                <a:alpha val="40000"/>
              </a:prstClr>
            </a:outerShdw>
          </a:effectLst>
        </p:spPr>
        <p:txBody>
          <a:bodyPr wrap="square" anchor="ctr">
            <a:noAutofit/>
          </a:bodyPr>
          <a:lstStyle>
            <a:lvl1pPr marL="0" indent="0" algn="ctr">
              <a:buNone/>
              <a:defRPr/>
            </a:lvl1pPr>
          </a:lstStyle>
          <a:p>
            <a:r>
              <a:rPr lang="en-US" dirty="0"/>
              <a:t>Insert Image</a:t>
            </a:r>
            <a:endParaRPr lang="en-GB" dirty="0"/>
          </a:p>
        </p:txBody>
      </p:sp>
      <p:sp>
        <p:nvSpPr>
          <p:cNvPr id="17" name="Text Placeholder 16">
            <a:extLst>
              <a:ext uri="{FF2B5EF4-FFF2-40B4-BE49-F238E27FC236}">
                <a16:creationId xmlns:a16="http://schemas.microsoft.com/office/drawing/2014/main" id="{FF9E63E5-568A-4FA2-9851-E5BFA12B85D1}"/>
              </a:ext>
              <a:ext uri="{C183D7F6-B498-43B3-948B-1728B52AA6E4}">
                <adec:decorative xmlns:adec="http://schemas.microsoft.com/office/drawing/2017/decorative" val="1"/>
              </a:ext>
            </a:extLst>
          </p:cNvPr>
          <p:cNvSpPr>
            <a:spLocks noGrp="1"/>
          </p:cNvSpPr>
          <p:nvPr>
            <p:ph type="body" sz="quarter" idx="12" hasCustomPrompt="1"/>
          </p:nvPr>
        </p:nvSpPr>
        <p:spPr>
          <a:xfrm>
            <a:off x="990600" y="609600"/>
            <a:ext cx="4648200" cy="6248400"/>
          </a:xfrm>
          <a:solidFill>
            <a:schemeClr val="bg1"/>
          </a:solidFill>
          <a:effectLst>
            <a:outerShdw blurRad="3556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2" name="Title 1"/>
          <p:cNvSpPr>
            <a:spLocks noGrp="1"/>
          </p:cNvSpPr>
          <p:nvPr>
            <p:ph type="ctrTitle"/>
          </p:nvPr>
        </p:nvSpPr>
        <p:spPr>
          <a:xfrm>
            <a:off x="1257300" y="3962400"/>
            <a:ext cx="4114800" cy="1981200"/>
          </a:xfrm>
        </p:spPr>
        <p:txBody>
          <a:bodyPr anchor="ctr">
            <a:noAutofit/>
          </a:bodyPr>
          <a:lstStyle>
            <a:lvl1pPr algn="ctr">
              <a:lnSpc>
                <a:spcPct val="80000"/>
              </a:lnSpc>
              <a:defRPr sz="4000" b="0" spc="200" baseline="0"/>
            </a:lvl1pPr>
          </a:lstStyle>
          <a:p>
            <a:r>
              <a:rPr lang="en-US"/>
              <a:t>Click to edit Master title style</a:t>
            </a:r>
            <a:endParaRPr lang="en-US" dirty="0"/>
          </a:p>
        </p:txBody>
      </p:sp>
      <p:sp>
        <p:nvSpPr>
          <p:cNvPr id="3" name="Subtitle 2"/>
          <p:cNvSpPr>
            <a:spLocks noGrp="1"/>
          </p:cNvSpPr>
          <p:nvPr>
            <p:ph type="subTitle" idx="1"/>
          </p:nvPr>
        </p:nvSpPr>
        <p:spPr>
          <a:xfrm>
            <a:off x="6057900" y="4114800"/>
            <a:ext cx="4876800" cy="1371602"/>
          </a:xfrm>
        </p:spPr>
        <p:txBody>
          <a:bodyPr lIns="91440" rIns="91440" anchor="ctr">
            <a:normAutofit/>
          </a:bodyPr>
          <a:lstStyle>
            <a:lvl1pPr marL="0" indent="0" algn="l">
              <a:lnSpc>
                <a:spcPct val="100000"/>
              </a:lnSpc>
              <a:spcBef>
                <a:spcPts val="0"/>
              </a:spcBef>
              <a:spcAft>
                <a:spcPts val="0"/>
              </a:spcAft>
              <a:buNone/>
              <a:defRPr sz="1600">
                <a:solidFill>
                  <a:schemeClr val="bg1"/>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7" name="Text Placeholder 16">
            <a:extLst>
              <a:ext uri="{FF2B5EF4-FFF2-40B4-BE49-F238E27FC236}">
                <a16:creationId xmlns:a16="http://schemas.microsoft.com/office/drawing/2014/main" id="{D6D785D2-DAEB-48F3-AB8A-2954F03ACD2B}"/>
              </a:ext>
              <a:ext uri="{C183D7F6-B498-43B3-948B-1728B52AA6E4}">
                <adec:decorative xmlns:adec="http://schemas.microsoft.com/office/drawing/2017/decorative" val="1"/>
              </a:ext>
            </a:extLst>
          </p:cNvPr>
          <p:cNvSpPr>
            <a:spLocks noGrp="1"/>
          </p:cNvSpPr>
          <p:nvPr>
            <p:ph type="body" sz="quarter" idx="13" hasCustomPrompt="1"/>
          </p:nvPr>
        </p:nvSpPr>
        <p:spPr>
          <a:xfrm rot="16200000">
            <a:off x="381000" y="4840091"/>
            <a:ext cx="1219200" cy="225818"/>
          </a:xfrm>
          <a:solidFill>
            <a:schemeClr val="accent2"/>
          </a:solidFill>
          <a:effectLst>
            <a:outerShdw blurRad="508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8" name="Text Placeholder 16">
            <a:extLst>
              <a:ext uri="{FF2B5EF4-FFF2-40B4-BE49-F238E27FC236}">
                <a16:creationId xmlns:a16="http://schemas.microsoft.com/office/drawing/2014/main" id="{BB42ECCE-195D-45F5-94EB-137CEFCFE916}"/>
              </a:ext>
              <a:ext uri="{C183D7F6-B498-43B3-948B-1728B52AA6E4}">
                <adec:decorative xmlns:adec="http://schemas.microsoft.com/office/drawing/2017/decorative" val="1"/>
              </a:ext>
            </a:extLst>
          </p:cNvPr>
          <p:cNvSpPr>
            <a:spLocks noGrp="1"/>
          </p:cNvSpPr>
          <p:nvPr>
            <p:ph type="body" sz="quarter" idx="14" hasCustomPrompt="1"/>
          </p:nvPr>
        </p:nvSpPr>
        <p:spPr>
          <a:xfrm rot="16200000">
            <a:off x="5029200" y="4840092"/>
            <a:ext cx="1219200" cy="225818"/>
          </a:xfrm>
          <a:solidFill>
            <a:schemeClr val="accent2"/>
          </a:solidFill>
          <a:effectLst>
            <a:outerShdw blurRad="50800" dist="38100" dir="18900000" algn="b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Tree>
    <p:extLst>
      <p:ext uri="{BB962C8B-B14F-4D97-AF65-F5344CB8AC3E}">
        <p14:creationId xmlns:p14="http://schemas.microsoft.com/office/powerpoint/2010/main" val="319270573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Image Caption Content_Orange">
    <p:bg>
      <p:bgPr>
        <a:solidFill>
          <a:schemeClr val="accent2"/>
        </a:solidFill>
        <a:effectLst/>
      </p:bgPr>
    </p:bg>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A623EB06-2F79-4698-807D-96A58B4F1D71}"/>
              </a:ext>
              <a:ext uri="{C183D7F6-B498-43B3-948B-1728B52AA6E4}">
                <adec:decorative xmlns:adec="http://schemas.microsoft.com/office/drawing/2017/decorative" val="1"/>
              </a:ext>
            </a:extLst>
          </p:cNvPr>
          <p:cNvSpPr>
            <a:spLocks noGrp="1"/>
          </p:cNvSpPr>
          <p:nvPr>
            <p:ph type="pic" sz="quarter" idx="15" hasCustomPrompt="1"/>
          </p:nvPr>
        </p:nvSpPr>
        <p:spPr>
          <a:xfrm>
            <a:off x="0" y="0"/>
            <a:ext cx="8329286" cy="6858000"/>
          </a:xfrm>
          <a:custGeom>
            <a:avLst/>
            <a:gdLst>
              <a:gd name="connsiteX0" fmla="*/ 0 w 8329286"/>
              <a:gd name="connsiteY0" fmla="*/ 0 h 6858000"/>
              <a:gd name="connsiteX1" fmla="*/ 8329286 w 8329286"/>
              <a:gd name="connsiteY1" fmla="*/ 0 h 6858000"/>
              <a:gd name="connsiteX2" fmla="*/ 3124200 w 8329286"/>
              <a:gd name="connsiteY2" fmla="*/ 6858000 h 6858000"/>
              <a:gd name="connsiteX3" fmla="*/ 0 w 832928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9286" h="6858000">
                <a:moveTo>
                  <a:pt x="0" y="0"/>
                </a:moveTo>
                <a:lnTo>
                  <a:pt x="8329286" y="0"/>
                </a:lnTo>
                <a:lnTo>
                  <a:pt x="3124200" y="6858000"/>
                </a:lnTo>
                <a:lnTo>
                  <a:pt x="0" y="6858000"/>
                </a:lnTo>
                <a:close/>
              </a:path>
            </a:pathLst>
          </a:custGeom>
          <a:solidFill>
            <a:schemeClr val="bg1"/>
          </a:solidFill>
          <a:effectLst>
            <a:outerShdw blurRad="228600" dist="38100" algn="l" rotWithShape="0">
              <a:prstClr val="black">
                <a:alpha val="40000"/>
              </a:prstClr>
            </a:outerShdw>
          </a:effectLst>
        </p:spPr>
        <p:txBody>
          <a:bodyPr wrap="square" anchor="ctr">
            <a:noAutofit/>
          </a:bodyPr>
          <a:lstStyle>
            <a:lvl1pPr marL="0" indent="0" algn="ctr">
              <a:buNone/>
              <a:defRPr/>
            </a:lvl1pPr>
          </a:lstStyle>
          <a:p>
            <a:r>
              <a:rPr lang="en-US" dirty="0"/>
              <a:t>Insert Image</a:t>
            </a:r>
            <a:endParaRPr lang="en-GB" dirty="0"/>
          </a:p>
        </p:txBody>
      </p:sp>
      <p:sp>
        <p:nvSpPr>
          <p:cNvPr id="17" name="Text Placeholder 16">
            <a:extLst>
              <a:ext uri="{FF2B5EF4-FFF2-40B4-BE49-F238E27FC236}">
                <a16:creationId xmlns:a16="http://schemas.microsoft.com/office/drawing/2014/main" id="{FF9E63E5-568A-4FA2-9851-E5BFA12B85D1}"/>
              </a:ext>
              <a:ext uri="{C183D7F6-B498-43B3-948B-1728B52AA6E4}">
                <adec:decorative xmlns:adec="http://schemas.microsoft.com/office/drawing/2017/decorative" val="1"/>
              </a:ext>
            </a:extLst>
          </p:cNvPr>
          <p:cNvSpPr>
            <a:spLocks noGrp="1"/>
          </p:cNvSpPr>
          <p:nvPr>
            <p:ph type="body" sz="quarter" idx="12" hasCustomPrompt="1"/>
          </p:nvPr>
        </p:nvSpPr>
        <p:spPr>
          <a:xfrm>
            <a:off x="990600" y="609600"/>
            <a:ext cx="4648200" cy="6248400"/>
          </a:xfrm>
          <a:solidFill>
            <a:schemeClr val="bg1"/>
          </a:solidFill>
          <a:effectLst>
            <a:outerShdw blurRad="3556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2" name="Title 1"/>
          <p:cNvSpPr>
            <a:spLocks noGrp="1"/>
          </p:cNvSpPr>
          <p:nvPr>
            <p:ph type="ctrTitle"/>
          </p:nvPr>
        </p:nvSpPr>
        <p:spPr>
          <a:xfrm>
            <a:off x="1257300" y="3962400"/>
            <a:ext cx="4114800" cy="1981200"/>
          </a:xfrm>
        </p:spPr>
        <p:txBody>
          <a:bodyPr anchor="ctr">
            <a:noAutofit/>
          </a:bodyPr>
          <a:lstStyle>
            <a:lvl1pPr algn="ctr">
              <a:lnSpc>
                <a:spcPct val="80000"/>
              </a:lnSpc>
              <a:defRPr sz="4000" b="0" spc="200" baseline="0"/>
            </a:lvl1pPr>
          </a:lstStyle>
          <a:p>
            <a:r>
              <a:rPr lang="en-US"/>
              <a:t>Click to edit Master title style</a:t>
            </a:r>
            <a:endParaRPr lang="en-US" dirty="0"/>
          </a:p>
        </p:txBody>
      </p:sp>
      <p:sp>
        <p:nvSpPr>
          <p:cNvPr id="3" name="Subtitle 2"/>
          <p:cNvSpPr>
            <a:spLocks noGrp="1"/>
          </p:cNvSpPr>
          <p:nvPr>
            <p:ph type="subTitle" idx="1"/>
          </p:nvPr>
        </p:nvSpPr>
        <p:spPr>
          <a:xfrm>
            <a:off x="6057900" y="4114800"/>
            <a:ext cx="4876800" cy="1371602"/>
          </a:xfrm>
        </p:spPr>
        <p:txBody>
          <a:bodyPr lIns="91440" rIns="91440" anchor="ctr">
            <a:normAutofit/>
          </a:bodyPr>
          <a:lstStyle>
            <a:lvl1pPr marL="0" indent="0" algn="l">
              <a:lnSpc>
                <a:spcPct val="100000"/>
              </a:lnSpc>
              <a:spcBef>
                <a:spcPts val="0"/>
              </a:spcBef>
              <a:spcAft>
                <a:spcPts val="0"/>
              </a:spcAft>
              <a:buNone/>
              <a:defRPr sz="1600">
                <a:solidFill>
                  <a:schemeClr val="bg1"/>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7" name="Text Placeholder 16">
            <a:extLst>
              <a:ext uri="{FF2B5EF4-FFF2-40B4-BE49-F238E27FC236}">
                <a16:creationId xmlns:a16="http://schemas.microsoft.com/office/drawing/2014/main" id="{D6D785D2-DAEB-48F3-AB8A-2954F03ACD2B}"/>
              </a:ext>
              <a:ext uri="{C183D7F6-B498-43B3-948B-1728B52AA6E4}">
                <adec:decorative xmlns:adec="http://schemas.microsoft.com/office/drawing/2017/decorative" val="1"/>
              </a:ext>
            </a:extLst>
          </p:cNvPr>
          <p:cNvSpPr>
            <a:spLocks noGrp="1"/>
          </p:cNvSpPr>
          <p:nvPr>
            <p:ph type="body" sz="quarter" idx="13" hasCustomPrompt="1"/>
          </p:nvPr>
        </p:nvSpPr>
        <p:spPr>
          <a:xfrm rot="16200000">
            <a:off x="381000" y="4840091"/>
            <a:ext cx="1219200" cy="225818"/>
          </a:xfrm>
          <a:solidFill>
            <a:schemeClr val="accent5"/>
          </a:solidFill>
          <a:effectLst>
            <a:outerShdw blurRad="508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8" name="Text Placeholder 16">
            <a:extLst>
              <a:ext uri="{FF2B5EF4-FFF2-40B4-BE49-F238E27FC236}">
                <a16:creationId xmlns:a16="http://schemas.microsoft.com/office/drawing/2014/main" id="{BB42ECCE-195D-45F5-94EB-137CEFCFE916}"/>
              </a:ext>
              <a:ext uri="{C183D7F6-B498-43B3-948B-1728B52AA6E4}">
                <adec:decorative xmlns:adec="http://schemas.microsoft.com/office/drawing/2017/decorative" val="1"/>
              </a:ext>
            </a:extLst>
          </p:cNvPr>
          <p:cNvSpPr>
            <a:spLocks noGrp="1"/>
          </p:cNvSpPr>
          <p:nvPr>
            <p:ph type="body" sz="quarter" idx="14" hasCustomPrompt="1"/>
          </p:nvPr>
        </p:nvSpPr>
        <p:spPr>
          <a:xfrm rot="16200000">
            <a:off x="5029200" y="4840092"/>
            <a:ext cx="1219200" cy="225818"/>
          </a:xfrm>
          <a:solidFill>
            <a:schemeClr val="accent5"/>
          </a:solidFill>
          <a:effectLst>
            <a:outerShdw blurRad="50800" dist="38100" dir="18900000" algn="b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Tree>
    <p:extLst>
      <p:ext uri="{BB962C8B-B14F-4D97-AF65-F5344CB8AC3E}">
        <p14:creationId xmlns:p14="http://schemas.microsoft.com/office/powerpoint/2010/main" val="18570586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Segue">
    <p:spTree>
      <p:nvGrpSpPr>
        <p:cNvPr id="1" name=""/>
        <p:cNvGrpSpPr/>
        <p:nvPr/>
      </p:nvGrpSpPr>
      <p:grpSpPr>
        <a:xfrm>
          <a:off x="0" y="0"/>
          <a:ext cx="0" cy="0"/>
          <a:chOff x="0" y="0"/>
          <a:chExt cx="0" cy="0"/>
        </a:xfrm>
      </p:grpSpPr>
      <p:sp>
        <p:nvSpPr>
          <p:cNvPr id="9" name="Text Placeholder 16">
            <a:extLst>
              <a:ext uri="{FF2B5EF4-FFF2-40B4-BE49-F238E27FC236}">
                <a16:creationId xmlns:a16="http://schemas.microsoft.com/office/drawing/2014/main" id="{7B86D83E-A097-4B71-82C6-197A18DD32D9}"/>
              </a:ext>
              <a:ext uri="{C183D7F6-B498-43B3-948B-1728B52AA6E4}">
                <adec:decorative xmlns:adec="http://schemas.microsoft.com/office/drawing/2017/decorative" val="1"/>
              </a:ext>
            </a:extLst>
          </p:cNvPr>
          <p:cNvSpPr>
            <a:spLocks noGrp="1"/>
          </p:cNvSpPr>
          <p:nvPr>
            <p:ph type="body" sz="quarter" idx="13" hasCustomPrompt="1"/>
          </p:nvPr>
        </p:nvSpPr>
        <p:spPr>
          <a:xfrm rot="10800000" flipH="1" flipV="1">
            <a:off x="10104322" y="3587303"/>
            <a:ext cx="2087678" cy="3270696"/>
          </a:xfrm>
          <a:prstGeom prst="triangle">
            <a:avLst>
              <a:gd name="adj" fmla="val 100000"/>
            </a:avLst>
          </a:prstGeom>
          <a:solidFill>
            <a:schemeClr val="accent2"/>
          </a:solidFill>
          <a:effectLst>
            <a:outerShdw blurRad="508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7" name="Text Placeholder 16">
            <a:extLst>
              <a:ext uri="{FF2B5EF4-FFF2-40B4-BE49-F238E27FC236}">
                <a16:creationId xmlns:a16="http://schemas.microsoft.com/office/drawing/2014/main" id="{A2552DEC-1A1C-4055-B5AF-D7C796522FED}"/>
              </a:ext>
              <a:ext uri="{C183D7F6-B498-43B3-948B-1728B52AA6E4}">
                <adec:decorative xmlns:adec="http://schemas.microsoft.com/office/drawing/2017/decorative" val="1"/>
              </a:ext>
            </a:extLst>
          </p:cNvPr>
          <p:cNvSpPr>
            <a:spLocks noGrp="1"/>
          </p:cNvSpPr>
          <p:nvPr>
            <p:ph type="body" sz="quarter" idx="22" hasCustomPrompt="1"/>
          </p:nvPr>
        </p:nvSpPr>
        <p:spPr>
          <a:xfrm>
            <a:off x="285750" y="0"/>
            <a:ext cx="11620500" cy="6591300"/>
          </a:xfrm>
          <a:solidFill>
            <a:schemeClr val="accent1"/>
          </a:solidFill>
          <a:effectLst>
            <a:outerShdw blurRad="3556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2" name="Title 1">
            <a:extLst>
              <a:ext uri="{FF2B5EF4-FFF2-40B4-BE49-F238E27FC236}">
                <a16:creationId xmlns:a16="http://schemas.microsoft.com/office/drawing/2014/main" id="{2F2E942B-4297-4570-B120-E2ACA52D126E}"/>
              </a:ext>
            </a:extLst>
          </p:cNvPr>
          <p:cNvSpPr>
            <a:spLocks noGrp="1"/>
          </p:cNvSpPr>
          <p:nvPr>
            <p:ph type="title"/>
          </p:nvPr>
        </p:nvSpPr>
        <p:spPr>
          <a:xfrm>
            <a:off x="1085850" y="2679192"/>
            <a:ext cx="9963150" cy="1499616"/>
          </a:xfrm>
          <a:noFill/>
        </p:spPr>
        <p:txBody>
          <a:bodyPr>
            <a:normAutofit/>
          </a:bodyPr>
          <a:lstStyle>
            <a:lvl1pPr>
              <a:defRPr sz="6000">
                <a:solidFill>
                  <a:schemeClr val="bg1"/>
                </a:solidFill>
              </a:defRPr>
            </a:lvl1pPr>
          </a:lstStyle>
          <a:p>
            <a:r>
              <a:rPr lang="en-US"/>
              <a:t>Click to edit Master title style</a:t>
            </a:r>
            <a:endParaRPr lang="en-GB" dirty="0"/>
          </a:p>
        </p:txBody>
      </p:sp>
      <p:sp>
        <p:nvSpPr>
          <p:cNvPr id="8" name="Text Placeholder 16">
            <a:extLst>
              <a:ext uri="{FF2B5EF4-FFF2-40B4-BE49-F238E27FC236}">
                <a16:creationId xmlns:a16="http://schemas.microsoft.com/office/drawing/2014/main" id="{565D4960-2277-429C-B87B-08014535398C}"/>
              </a:ext>
              <a:ext uri="{C183D7F6-B498-43B3-948B-1728B52AA6E4}">
                <adec:decorative xmlns:adec="http://schemas.microsoft.com/office/drawing/2017/decorative" val="1"/>
              </a:ext>
            </a:extLst>
          </p:cNvPr>
          <p:cNvSpPr>
            <a:spLocks noGrp="1"/>
          </p:cNvSpPr>
          <p:nvPr>
            <p:ph type="body" sz="quarter" idx="23" hasCustomPrompt="1"/>
          </p:nvPr>
        </p:nvSpPr>
        <p:spPr>
          <a:xfrm>
            <a:off x="0" y="2679192"/>
            <a:ext cx="533400" cy="1499616"/>
          </a:xfrm>
          <a:solidFill>
            <a:schemeClr val="accent2"/>
          </a:solidFill>
          <a:effectLst>
            <a:outerShdw blurRad="3556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Tree>
    <p:extLst>
      <p:ext uri="{BB962C8B-B14F-4D97-AF65-F5344CB8AC3E}">
        <p14:creationId xmlns:p14="http://schemas.microsoft.com/office/powerpoint/2010/main" val="215752666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Segue">
    <p:spTree>
      <p:nvGrpSpPr>
        <p:cNvPr id="1" name=""/>
        <p:cNvGrpSpPr/>
        <p:nvPr/>
      </p:nvGrpSpPr>
      <p:grpSpPr>
        <a:xfrm>
          <a:off x="0" y="0"/>
          <a:ext cx="0" cy="0"/>
          <a:chOff x="0" y="0"/>
          <a:chExt cx="0" cy="0"/>
        </a:xfrm>
      </p:grpSpPr>
      <p:sp>
        <p:nvSpPr>
          <p:cNvPr id="9" name="Text Placeholder 16">
            <a:extLst>
              <a:ext uri="{FF2B5EF4-FFF2-40B4-BE49-F238E27FC236}">
                <a16:creationId xmlns:a16="http://schemas.microsoft.com/office/drawing/2014/main" id="{7B86D83E-A097-4B71-82C6-197A18DD32D9}"/>
              </a:ext>
              <a:ext uri="{C183D7F6-B498-43B3-948B-1728B52AA6E4}">
                <adec:decorative xmlns:adec="http://schemas.microsoft.com/office/drawing/2017/decorative" val="1"/>
              </a:ext>
            </a:extLst>
          </p:cNvPr>
          <p:cNvSpPr>
            <a:spLocks noGrp="1"/>
          </p:cNvSpPr>
          <p:nvPr>
            <p:ph type="body" sz="quarter" idx="13" hasCustomPrompt="1"/>
          </p:nvPr>
        </p:nvSpPr>
        <p:spPr>
          <a:xfrm rot="10800000" flipH="1" flipV="1">
            <a:off x="10104322" y="3587303"/>
            <a:ext cx="2087678" cy="3270696"/>
          </a:xfrm>
          <a:prstGeom prst="triangle">
            <a:avLst>
              <a:gd name="adj" fmla="val 100000"/>
            </a:avLst>
          </a:prstGeom>
          <a:solidFill>
            <a:schemeClr val="tx2"/>
          </a:solidFill>
          <a:effectLst>
            <a:outerShdw blurRad="508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7" name="Text Placeholder 16">
            <a:extLst>
              <a:ext uri="{FF2B5EF4-FFF2-40B4-BE49-F238E27FC236}">
                <a16:creationId xmlns:a16="http://schemas.microsoft.com/office/drawing/2014/main" id="{A2552DEC-1A1C-4055-B5AF-D7C796522FED}"/>
              </a:ext>
              <a:ext uri="{C183D7F6-B498-43B3-948B-1728B52AA6E4}">
                <adec:decorative xmlns:adec="http://schemas.microsoft.com/office/drawing/2017/decorative" val="1"/>
              </a:ext>
            </a:extLst>
          </p:cNvPr>
          <p:cNvSpPr>
            <a:spLocks noGrp="1"/>
          </p:cNvSpPr>
          <p:nvPr>
            <p:ph type="body" sz="quarter" idx="22" hasCustomPrompt="1"/>
          </p:nvPr>
        </p:nvSpPr>
        <p:spPr>
          <a:xfrm>
            <a:off x="285750" y="0"/>
            <a:ext cx="11620500" cy="6591300"/>
          </a:xfrm>
          <a:solidFill>
            <a:schemeClr val="accent2"/>
          </a:solidFill>
          <a:effectLst>
            <a:outerShdw blurRad="3556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2" name="Title 1">
            <a:extLst>
              <a:ext uri="{FF2B5EF4-FFF2-40B4-BE49-F238E27FC236}">
                <a16:creationId xmlns:a16="http://schemas.microsoft.com/office/drawing/2014/main" id="{2F2E942B-4297-4570-B120-E2ACA52D126E}"/>
              </a:ext>
            </a:extLst>
          </p:cNvPr>
          <p:cNvSpPr>
            <a:spLocks noGrp="1"/>
          </p:cNvSpPr>
          <p:nvPr>
            <p:ph type="title"/>
          </p:nvPr>
        </p:nvSpPr>
        <p:spPr>
          <a:xfrm>
            <a:off x="1085850" y="2679192"/>
            <a:ext cx="9963150" cy="1499616"/>
          </a:xfrm>
          <a:noFill/>
        </p:spPr>
        <p:txBody>
          <a:bodyPr>
            <a:normAutofit/>
          </a:bodyPr>
          <a:lstStyle>
            <a:lvl1pPr>
              <a:defRPr sz="6000">
                <a:solidFill>
                  <a:schemeClr val="bg1"/>
                </a:solidFill>
              </a:defRPr>
            </a:lvl1pPr>
          </a:lstStyle>
          <a:p>
            <a:r>
              <a:rPr lang="en-US"/>
              <a:t>Click to edit Master title style</a:t>
            </a:r>
            <a:endParaRPr lang="en-GB" dirty="0"/>
          </a:p>
        </p:txBody>
      </p:sp>
      <p:sp>
        <p:nvSpPr>
          <p:cNvPr id="8" name="Text Placeholder 16">
            <a:extLst>
              <a:ext uri="{FF2B5EF4-FFF2-40B4-BE49-F238E27FC236}">
                <a16:creationId xmlns:a16="http://schemas.microsoft.com/office/drawing/2014/main" id="{565D4960-2277-429C-B87B-08014535398C}"/>
              </a:ext>
              <a:ext uri="{C183D7F6-B498-43B3-948B-1728B52AA6E4}">
                <adec:decorative xmlns:adec="http://schemas.microsoft.com/office/drawing/2017/decorative" val="1"/>
              </a:ext>
            </a:extLst>
          </p:cNvPr>
          <p:cNvSpPr>
            <a:spLocks noGrp="1"/>
          </p:cNvSpPr>
          <p:nvPr>
            <p:ph type="body" sz="quarter" idx="23" hasCustomPrompt="1"/>
          </p:nvPr>
        </p:nvSpPr>
        <p:spPr>
          <a:xfrm>
            <a:off x="0" y="2679192"/>
            <a:ext cx="533400" cy="1499616"/>
          </a:xfrm>
          <a:solidFill>
            <a:schemeClr val="tx2"/>
          </a:solidFill>
          <a:effectLst>
            <a:outerShdw blurRad="3556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Tree>
    <p:extLst>
      <p:ext uri="{BB962C8B-B14F-4D97-AF65-F5344CB8AC3E}">
        <p14:creationId xmlns:p14="http://schemas.microsoft.com/office/powerpoint/2010/main" val="403172234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2_Segue">
    <p:spTree>
      <p:nvGrpSpPr>
        <p:cNvPr id="1" name=""/>
        <p:cNvGrpSpPr/>
        <p:nvPr/>
      </p:nvGrpSpPr>
      <p:grpSpPr>
        <a:xfrm>
          <a:off x="0" y="0"/>
          <a:ext cx="0" cy="0"/>
          <a:chOff x="0" y="0"/>
          <a:chExt cx="0" cy="0"/>
        </a:xfrm>
      </p:grpSpPr>
      <p:sp>
        <p:nvSpPr>
          <p:cNvPr id="9" name="Text Placeholder 16">
            <a:extLst>
              <a:ext uri="{FF2B5EF4-FFF2-40B4-BE49-F238E27FC236}">
                <a16:creationId xmlns:a16="http://schemas.microsoft.com/office/drawing/2014/main" id="{7B86D83E-A097-4B71-82C6-197A18DD32D9}"/>
              </a:ext>
              <a:ext uri="{C183D7F6-B498-43B3-948B-1728B52AA6E4}">
                <adec:decorative xmlns:adec="http://schemas.microsoft.com/office/drawing/2017/decorative" val="1"/>
              </a:ext>
            </a:extLst>
          </p:cNvPr>
          <p:cNvSpPr>
            <a:spLocks noGrp="1"/>
          </p:cNvSpPr>
          <p:nvPr>
            <p:ph type="body" sz="quarter" idx="13" hasCustomPrompt="1"/>
          </p:nvPr>
        </p:nvSpPr>
        <p:spPr>
          <a:xfrm rot="10800000" flipH="1" flipV="1">
            <a:off x="10104322" y="3587303"/>
            <a:ext cx="2087678" cy="3270696"/>
          </a:xfrm>
          <a:prstGeom prst="triangle">
            <a:avLst>
              <a:gd name="adj" fmla="val 100000"/>
            </a:avLst>
          </a:prstGeom>
          <a:solidFill>
            <a:schemeClr val="accent2"/>
          </a:solidFill>
          <a:effectLst>
            <a:outerShdw blurRad="508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7" name="Text Placeholder 16">
            <a:extLst>
              <a:ext uri="{FF2B5EF4-FFF2-40B4-BE49-F238E27FC236}">
                <a16:creationId xmlns:a16="http://schemas.microsoft.com/office/drawing/2014/main" id="{A2552DEC-1A1C-4055-B5AF-D7C796522FED}"/>
              </a:ext>
              <a:ext uri="{C183D7F6-B498-43B3-948B-1728B52AA6E4}">
                <adec:decorative xmlns:adec="http://schemas.microsoft.com/office/drawing/2017/decorative" val="1"/>
              </a:ext>
            </a:extLst>
          </p:cNvPr>
          <p:cNvSpPr>
            <a:spLocks noGrp="1"/>
          </p:cNvSpPr>
          <p:nvPr>
            <p:ph type="body" sz="quarter" idx="22" hasCustomPrompt="1"/>
          </p:nvPr>
        </p:nvSpPr>
        <p:spPr>
          <a:xfrm>
            <a:off x="285750" y="0"/>
            <a:ext cx="11620500" cy="6591300"/>
          </a:xfrm>
          <a:solidFill>
            <a:schemeClr val="accent5"/>
          </a:solidFill>
          <a:effectLst>
            <a:outerShdw blurRad="3556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2" name="Title 1">
            <a:extLst>
              <a:ext uri="{FF2B5EF4-FFF2-40B4-BE49-F238E27FC236}">
                <a16:creationId xmlns:a16="http://schemas.microsoft.com/office/drawing/2014/main" id="{2F2E942B-4297-4570-B120-E2ACA52D126E}"/>
              </a:ext>
            </a:extLst>
          </p:cNvPr>
          <p:cNvSpPr>
            <a:spLocks noGrp="1"/>
          </p:cNvSpPr>
          <p:nvPr>
            <p:ph type="title"/>
          </p:nvPr>
        </p:nvSpPr>
        <p:spPr>
          <a:xfrm>
            <a:off x="1085850" y="2679192"/>
            <a:ext cx="9963150" cy="1499616"/>
          </a:xfrm>
          <a:noFill/>
        </p:spPr>
        <p:txBody>
          <a:bodyPr>
            <a:normAutofit/>
          </a:bodyPr>
          <a:lstStyle>
            <a:lvl1pPr>
              <a:defRPr sz="6000">
                <a:solidFill>
                  <a:schemeClr val="bg1"/>
                </a:solidFill>
              </a:defRPr>
            </a:lvl1pPr>
          </a:lstStyle>
          <a:p>
            <a:r>
              <a:rPr lang="en-US"/>
              <a:t>Click to edit Master title style</a:t>
            </a:r>
            <a:endParaRPr lang="en-GB" dirty="0"/>
          </a:p>
        </p:txBody>
      </p:sp>
      <p:sp>
        <p:nvSpPr>
          <p:cNvPr id="8" name="Text Placeholder 16">
            <a:extLst>
              <a:ext uri="{FF2B5EF4-FFF2-40B4-BE49-F238E27FC236}">
                <a16:creationId xmlns:a16="http://schemas.microsoft.com/office/drawing/2014/main" id="{565D4960-2277-429C-B87B-08014535398C}"/>
              </a:ext>
              <a:ext uri="{C183D7F6-B498-43B3-948B-1728B52AA6E4}">
                <adec:decorative xmlns:adec="http://schemas.microsoft.com/office/drawing/2017/decorative" val="1"/>
              </a:ext>
            </a:extLst>
          </p:cNvPr>
          <p:cNvSpPr>
            <a:spLocks noGrp="1"/>
          </p:cNvSpPr>
          <p:nvPr>
            <p:ph type="body" sz="quarter" idx="23" hasCustomPrompt="1"/>
          </p:nvPr>
        </p:nvSpPr>
        <p:spPr>
          <a:xfrm>
            <a:off x="0" y="2679192"/>
            <a:ext cx="533400" cy="1499616"/>
          </a:xfrm>
          <a:solidFill>
            <a:schemeClr val="accent2"/>
          </a:solidFill>
          <a:effectLst>
            <a:outerShdw blurRad="3556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Tree>
    <p:extLst>
      <p:ext uri="{BB962C8B-B14F-4D97-AF65-F5344CB8AC3E}">
        <p14:creationId xmlns:p14="http://schemas.microsoft.com/office/powerpoint/2010/main" val="298610927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3_Segue">
    <p:spTree>
      <p:nvGrpSpPr>
        <p:cNvPr id="1" name=""/>
        <p:cNvGrpSpPr/>
        <p:nvPr/>
      </p:nvGrpSpPr>
      <p:grpSpPr>
        <a:xfrm>
          <a:off x="0" y="0"/>
          <a:ext cx="0" cy="0"/>
          <a:chOff x="0" y="0"/>
          <a:chExt cx="0" cy="0"/>
        </a:xfrm>
      </p:grpSpPr>
      <p:sp>
        <p:nvSpPr>
          <p:cNvPr id="25" name="Picture Placeholder 8">
            <a:extLst>
              <a:ext uri="{FF2B5EF4-FFF2-40B4-BE49-F238E27FC236}">
                <a16:creationId xmlns:a16="http://schemas.microsoft.com/office/drawing/2014/main" id="{489EE1C9-68AE-4BDD-B34C-9DE809C4DD0B}"/>
              </a:ext>
              <a:ext uri="{C183D7F6-B498-43B3-948B-1728B52AA6E4}">
                <adec:decorative xmlns:adec="http://schemas.microsoft.com/office/drawing/2017/decorative" val="1"/>
              </a:ext>
            </a:extLst>
          </p:cNvPr>
          <p:cNvSpPr>
            <a:spLocks noGrp="1"/>
          </p:cNvSpPr>
          <p:nvPr>
            <p:ph type="pic" sz="quarter" idx="17" hasCustomPrompt="1"/>
          </p:nvPr>
        </p:nvSpPr>
        <p:spPr>
          <a:xfrm>
            <a:off x="0" y="0"/>
            <a:ext cx="12191999" cy="6858000"/>
          </a:xfrm>
          <a:prstGeom prst="rect">
            <a:avLst/>
          </a:prstGeom>
        </p:spPr>
        <p:txBody>
          <a:bodyPr anchor="ctr"/>
          <a:lstStyle>
            <a:lvl1pPr marL="0" indent="0" algn="ctr">
              <a:buNone/>
              <a:defRPr>
                <a:solidFill>
                  <a:schemeClr val="bg1">
                    <a:lumMod val="50000"/>
                  </a:schemeClr>
                </a:solidFill>
              </a:defRPr>
            </a:lvl1pPr>
          </a:lstStyle>
          <a:p>
            <a:r>
              <a:rPr lang="en-US" dirty="0"/>
              <a:t>Insert Image</a:t>
            </a:r>
            <a:endParaRPr lang="en-GB" dirty="0"/>
          </a:p>
        </p:txBody>
      </p:sp>
      <p:sp>
        <p:nvSpPr>
          <p:cNvPr id="27" name="Text Placeholder 26">
            <a:extLst>
              <a:ext uri="{FF2B5EF4-FFF2-40B4-BE49-F238E27FC236}">
                <a16:creationId xmlns:a16="http://schemas.microsoft.com/office/drawing/2014/main" id="{A222F077-B5D5-442D-BB60-47BE1094D15F}"/>
              </a:ext>
              <a:ext uri="{C183D7F6-B498-43B3-948B-1728B52AA6E4}">
                <adec:decorative xmlns:adec="http://schemas.microsoft.com/office/drawing/2017/decorative" val="1"/>
              </a:ext>
            </a:extLst>
          </p:cNvPr>
          <p:cNvSpPr>
            <a:spLocks noGrp="1"/>
          </p:cNvSpPr>
          <p:nvPr>
            <p:ph type="body" sz="quarter" idx="18" hasCustomPrompt="1"/>
          </p:nvPr>
        </p:nvSpPr>
        <p:spPr>
          <a:xfrm>
            <a:off x="0" y="0"/>
            <a:ext cx="12192000" cy="5723182"/>
          </a:xfrm>
          <a:custGeom>
            <a:avLst/>
            <a:gdLst>
              <a:gd name="connsiteX0" fmla="*/ 0 w 12192000"/>
              <a:gd name="connsiteY0" fmla="*/ 0 h 5723182"/>
              <a:gd name="connsiteX1" fmla="*/ 12192000 w 12192000"/>
              <a:gd name="connsiteY1" fmla="*/ 0 h 5723182"/>
              <a:gd name="connsiteX2" fmla="*/ 12192000 w 12192000"/>
              <a:gd name="connsiteY2" fmla="*/ 5378958 h 5723182"/>
              <a:gd name="connsiteX3" fmla="*/ 8243540 w 12192000"/>
              <a:gd name="connsiteY3" fmla="*/ 5378958 h 5723182"/>
              <a:gd name="connsiteX4" fmla="*/ 7982281 w 12192000"/>
              <a:gd name="connsiteY4" fmla="*/ 5723182 h 5723182"/>
              <a:gd name="connsiteX5" fmla="*/ 0 w 12192000"/>
              <a:gd name="connsiteY5" fmla="*/ 5723182 h 5723182"/>
              <a:gd name="connsiteX6" fmla="*/ 0 w 12192000"/>
              <a:gd name="connsiteY6" fmla="*/ 5378958 h 5723182"/>
              <a:gd name="connsiteX7" fmla="*/ 0 w 12192000"/>
              <a:gd name="connsiteY7" fmla="*/ 5265982 h 5723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23182">
                <a:moveTo>
                  <a:pt x="0" y="0"/>
                </a:moveTo>
                <a:lnTo>
                  <a:pt x="12192000" y="0"/>
                </a:lnTo>
                <a:lnTo>
                  <a:pt x="12192000" y="5378958"/>
                </a:lnTo>
                <a:lnTo>
                  <a:pt x="8243540" y="5378958"/>
                </a:lnTo>
                <a:lnTo>
                  <a:pt x="7982281" y="5723182"/>
                </a:lnTo>
                <a:lnTo>
                  <a:pt x="0" y="5723182"/>
                </a:lnTo>
                <a:lnTo>
                  <a:pt x="0" y="5378958"/>
                </a:lnTo>
                <a:lnTo>
                  <a:pt x="0" y="5265982"/>
                </a:lnTo>
                <a:close/>
              </a:path>
            </a:pathLst>
          </a:custGeom>
          <a:solidFill>
            <a:schemeClr val="accent2">
              <a:alpha val="84000"/>
            </a:schemeClr>
          </a:solidFill>
          <a:effectLst/>
        </p:spPr>
        <p:txBody>
          <a:bodyPr wrap="square">
            <a:noAutofit/>
          </a:bodyPr>
          <a:lstStyle>
            <a:lvl1pPr marL="0" indent="0">
              <a:buNone/>
              <a:defRPr>
                <a:solidFill>
                  <a:schemeClr val="tx1">
                    <a:alpha val="0"/>
                  </a:schemeClr>
                </a:solidFill>
              </a:defRPr>
            </a:lvl1pPr>
          </a:lstStyle>
          <a:p>
            <a:pPr lvl="0"/>
            <a:r>
              <a:rPr lang="en-US" dirty="0"/>
              <a:t>I</a:t>
            </a:r>
            <a:endParaRPr lang="en-GB" dirty="0"/>
          </a:p>
        </p:txBody>
      </p:sp>
      <p:sp>
        <p:nvSpPr>
          <p:cNvPr id="26" name="Text Placeholder 16">
            <a:extLst>
              <a:ext uri="{FF2B5EF4-FFF2-40B4-BE49-F238E27FC236}">
                <a16:creationId xmlns:a16="http://schemas.microsoft.com/office/drawing/2014/main" id="{9F89ADF8-2320-4EC3-98EA-5CB618A528E6}"/>
              </a:ext>
              <a:ext uri="{C183D7F6-B498-43B3-948B-1728B52AA6E4}">
                <adec:decorative xmlns:adec="http://schemas.microsoft.com/office/drawing/2017/decorative" val="1"/>
              </a:ext>
            </a:extLst>
          </p:cNvPr>
          <p:cNvSpPr>
            <a:spLocks noGrp="1"/>
          </p:cNvSpPr>
          <p:nvPr>
            <p:ph type="body" sz="quarter" idx="12" hasCustomPrompt="1"/>
          </p:nvPr>
        </p:nvSpPr>
        <p:spPr>
          <a:xfrm>
            <a:off x="533400" y="0"/>
            <a:ext cx="6781800" cy="6324600"/>
          </a:xfrm>
          <a:solidFill>
            <a:schemeClr val="tx2"/>
          </a:solidFill>
          <a:effectLst>
            <a:outerShdw blurRad="3556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2" name="Title 1">
            <a:extLst>
              <a:ext uri="{FF2B5EF4-FFF2-40B4-BE49-F238E27FC236}">
                <a16:creationId xmlns:a16="http://schemas.microsoft.com/office/drawing/2014/main" id="{2F2E942B-4297-4570-B120-E2ACA52D126E}"/>
              </a:ext>
            </a:extLst>
          </p:cNvPr>
          <p:cNvSpPr>
            <a:spLocks noGrp="1"/>
          </p:cNvSpPr>
          <p:nvPr>
            <p:ph type="title"/>
          </p:nvPr>
        </p:nvSpPr>
        <p:spPr>
          <a:xfrm>
            <a:off x="1266825" y="2265916"/>
            <a:ext cx="5314950" cy="3488998"/>
          </a:xfrm>
          <a:noFill/>
        </p:spPr>
        <p:txBody>
          <a:bodyPr anchor="b">
            <a:normAutofit/>
          </a:bodyPr>
          <a:lstStyle>
            <a:lvl1pPr algn="ctr">
              <a:defRPr sz="6000">
                <a:solidFill>
                  <a:schemeClr val="bg1"/>
                </a:solidFill>
              </a:defRPr>
            </a:lvl1pPr>
          </a:lstStyle>
          <a:p>
            <a:r>
              <a:rPr lang="en-US"/>
              <a:t>Click to edit Master title style</a:t>
            </a:r>
            <a:endParaRPr lang="en-GB" dirty="0"/>
          </a:p>
        </p:txBody>
      </p:sp>
      <p:sp>
        <p:nvSpPr>
          <p:cNvPr id="6" name="Slide Number Placeholder 5">
            <a:extLst>
              <a:ext uri="{FF2B5EF4-FFF2-40B4-BE49-F238E27FC236}">
                <a16:creationId xmlns:a16="http://schemas.microsoft.com/office/drawing/2014/main" id="{F074D12B-58A6-47D1-9B2D-697AB265C81B}"/>
              </a:ext>
            </a:extLst>
          </p:cNvPr>
          <p:cNvSpPr>
            <a:spLocks noGrp="1"/>
          </p:cNvSpPr>
          <p:nvPr>
            <p:ph type="sldNum" sz="quarter" idx="4"/>
          </p:nvPr>
        </p:nvSpPr>
        <p:spPr>
          <a:xfrm>
            <a:off x="628788" y="6339840"/>
            <a:ext cx="302281" cy="365760"/>
          </a:xfrm>
          <a:prstGeom prst="rect">
            <a:avLst/>
          </a:prstGeom>
          <a:solidFill>
            <a:schemeClr val="bg1"/>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66253759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4_Segu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6E015B08-6C1F-4B1F-8038-D3C209BA0DBC}"/>
              </a:ext>
              <a:ext uri="{C183D7F6-B498-43B3-948B-1728B52AA6E4}">
                <adec:decorative xmlns:adec="http://schemas.microsoft.com/office/drawing/2017/decorative" val="1"/>
              </a:ext>
            </a:extLst>
          </p:cNvPr>
          <p:cNvSpPr>
            <a:spLocks noGrp="1"/>
          </p:cNvSpPr>
          <p:nvPr>
            <p:ph type="pic" sz="quarter" idx="17" hasCustomPrompt="1"/>
          </p:nvPr>
        </p:nvSpPr>
        <p:spPr>
          <a:xfrm>
            <a:off x="0" y="5378958"/>
            <a:ext cx="12191999" cy="1479041"/>
          </a:xfrm>
          <a:custGeom>
            <a:avLst/>
            <a:gdLst>
              <a:gd name="connsiteX0" fmla="*/ 8243540 w 12191999"/>
              <a:gd name="connsiteY0" fmla="*/ 0 h 1479041"/>
              <a:gd name="connsiteX1" fmla="*/ 12191999 w 12191999"/>
              <a:gd name="connsiteY1" fmla="*/ 0 h 1479041"/>
              <a:gd name="connsiteX2" fmla="*/ 12191999 w 12191999"/>
              <a:gd name="connsiteY2" fmla="*/ 1479041 h 1479041"/>
              <a:gd name="connsiteX3" fmla="*/ 0 w 12191999"/>
              <a:gd name="connsiteY3" fmla="*/ 1479041 h 1479041"/>
              <a:gd name="connsiteX4" fmla="*/ 0 w 12191999"/>
              <a:gd name="connsiteY4" fmla="*/ 344224 h 1479041"/>
              <a:gd name="connsiteX5" fmla="*/ 7982281 w 12191999"/>
              <a:gd name="connsiteY5" fmla="*/ 344224 h 1479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1999" h="1479041">
                <a:moveTo>
                  <a:pt x="8243540" y="0"/>
                </a:moveTo>
                <a:lnTo>
                  <a:pt x="12191999" y="0"/>
                </a:lnTo>
                <a:lnTo>
                  <a:pt x="12191999" y="1479041"/>
                </a:lnTo>
                <a:lnTo>
                  <a:pt x="0" y="1479041"/>
                </a:lnTo>
                <a:lnTo>
                  <a:pt x="0" y="344224"/>
                </a:lnTo>
                <a:lnTo>
                  <a:pt x="7982281" y="344224"/>
                </a:lnTo>
                <a:close/>
              </a:path>
            </a:pathLst>
          </a:custGeom>
        </p:spPr>
        <p:txBody>
          <a:bodyPr wrap="square" anchor="ctr">
            <a:noAutofit/>
          </a:bodyPr>
          <a:lstStyle>
            <a:lvl1pPr marL="0" indent="0" algn="ctr">
              <a:buNone/>
              <a:defRPr>
                <a:solidFill>
                  <a:schemeClr val="bg1">
                    <a:lumMod val="50000"/>
                  </a:schemeClr>
                </a:solidFill>
              </a:defRPr>
            </a:lvl1pPr>
          </a:lstStyle>
          <a:p>
            <a:r>
              <a:rPr lang="en-US" dirty="0"/>
              <a:t>Insert Image</a:t>
            </a:r>
            <a:endParaRPr lang="en-GB" dirty="0"/>
          </a:p>
        </p:txBody>
      </p:sp>
      <p:sp>
        <p:nvSpPr>
          <p:cNvPr id="27" name="Text Placeholder 26">
            <a:extLst>
              <a:ext uri="{FF2B5EF4-FFF2-40B4-BE49-F238E27FC236}">
                <a16:creationId xmlns:a16="http://schemas.microsoft.com/office/drawing/2014/main" id="{A222F077-B5D5-442D-BB60-47BE1094D15F}"/>
              </a:ext>
              <a:ext uri="{C183D7F6-B498-43B3-948B-1728B52AA6E4}">
                <adec:decorative xmlns:adec="http://schemas.microsoft.com/office/drawing/2017/decorative" val="1"/>
              </a:ext>
            </a:extLst>
          </p:cNvPr>
          <p:cNvSpPr>
            <a:spLocks noGrp="1"/>
          </p:cNvSpPr>
          <p:nvPr>
            <p:ph type="body" sz="quarter" idx="18" hasCustomPrompt="1"/>
          </p:nvPr>
        </p:nvSpPr>
        <p:spPr>
          <a:xfrm>
            <a:off x="0" y="0"/>
            <a:ext cx="12192000" cy="5723182"/>
          </a:xfrm>
          <a:custGeom>
            <a:avLst/>
            <a:gdLst>
              <a:gd name="connsiteX0" fmla="*/ 0 w 12192000"/>
              <a:gd name="connsiteY0" fmla="*/ 0 h 5723182"/>
              <a:gd name="connsiteX1" fmla="*/ 12192000 w 12192000"/>
              <a:gd name="connsiteY1" fmla="*/ 0 h 5723182"/>
              <a:gd name="connsiteX2" fmla="*/ 12192000 w 12192000"/>
              <a:gd name="connsiteY2" fmla="*/ 5378958 h 5723182"/>
              <a:gd name="connsiteX3" fmla="*/ 8243540 w 12192000"/>
              <a:gd name="connsiteY3" fmla="*/ 5378958 h 5723182"/>
              <a:gd name="connsiteX4" fmla="*/ 7982281 w 12192000"/>
              <a:gd name="connsiteY4" fmla="*/ 5723182 h 5723182"/>
              <a:gd name="connsiteX5" fmla="*/ 0 w 12192000"/>
              <a:gd name="connsiteY5" fmla="*/ 5723182 h 5723182"/>
              <a:gd name="connsiteX6" fmla="*/ 0 w 12192000"/>
              <a:gd name="connsiteY6" fmla="*/ 5378958 h 5723182"/>
              <a:gd name="connsiteX7" fmla="*/ 0 w 12192000"/>
              <a:gd name="connsiteY7" fmla="*/ 5265982 h 5723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23182">
                <a:moveTo>
                  <a:pt x="0" y="0"/>
                </a:moveTo>
                <a:lnTo>
                  <a:pt x="12192000" y="0"/>
                </a:lnTo>
                <a:lnTo>
                  <a:pt x="12192000" y="5378958"/>
                </a:lnTo>
                <a:lnTo>
                  <a:pt x="8243540" y="5378958"/>
                </a:lnTo>
                <a:lnTo>
                  <a:pt x="7982281" y="5723182"/>
                </a:lnTo>
                <a:lnTo>
                  <a:pt x="0" y="5723182"/>
                </a:lnTo>
                <a:lnTo>
                  <a:pt x="0" y="5378958"/>
                </a:lnTo>
                <a:lnTo>
                  <a:pt x="0" y="5265982"/>
                </a:lnTo>
                <a:close/>
              </a:path>
            </a:pathLst>
          </a:custGeom>
          <a:solidFill>
            <a:schemeClr val="accent2"/>
          </a:solidFill>
          <a:effectLst>
            <a:outerShdw blurRad="152400" dist="38100" dir="2700000" algn="tl" rotWithShape="0">
              <a:prstClr val="black">
                <a:alpha val="66000"/>
              </a:prstClr>
            </a:outerShdw>
          </a:effectLst>
        </p:spPr>
        <p:txBody>
          <a:bodyPr wrap="square">
            <a:noAutofit/>
          </a:bodyPr>
          <a:lstStyle>
            <a:lvl1pPr marL="0" indent="0">
              <a:buNone/>
              <a:defRPr>
                <a:solidFill>
                  <a:schemeClr val="tx1">
                    <a:alpha val="0"/>
                  </a:schemeClr>
                </a:solidFill>
              </a:defRPr>
            </a:lvl1pPr>
          </a:lstStyle>
          <a:p>
            <a:pPr lvl="0"/>
            <a:r>
              <a:rPr lang="en-US" dirty="0"/>
              <a:t>I</a:t>
            </a:r>
            <a:endParaRPr lang="en-GB" dirty="0"/>
          </a:p>
        </p:txBody>
      </p:sp>
      <p:sp>
        <p:nvSpPr>
          <p:cNvPr id="2" name="Title 1">
            <a:extLst>
              <a:ext uri="{FF2B5EF4-FFF2-40B4-BE49-F238E27FC236}">
                <a16:creationId xmlns:a16="http://schemas.microsoft.com/office/drawing/2014/main" id="{2F2E942B-4297-4570-B120-E2ACA52D126E}"/>
              </a:ext>
            </a:extLst>
          </p:cNvPr>
          <p:cNvSpPr>
            <a:spLocks noGrp="1"/>
          </p:cNvSpPr>
          <p:nvPr>
            <p:ph type="title"/>
          </p:nvPr>
        </p:nvSpPr>
        <p:spPr>
          <a:xfrm>
            <a:off x="781049" y="990600"/>
            <a:ext cx="9144000" cy="2590800"/>
          </a:xfrm>
          <a:noFill/>
        </p:spPr>
        <p:txBody>
          <a:bodyPr anchor="t">
            <a:normAutofit/>
          </a:bodyPr>
          <a:lstStyle>
            <a:lvl1pPr algn="l">
              <a:defRPr sz="6000">
                <a:solidFill>
                  <a:schemeClr val="bg1"/>
                </a:solidFill>
              </a:defRPr>
            </a:lvl1pPr>
          </a:lstStyle>
          <a:p>
            <a:r>
              <a:rPr lang="en-US"/>
              <a:t>Click to edit Master title style</a:t>
            </a:r>
            <a:endParaRPr lang="en-GB" dirty="0"/>
          </a:p>
        </p:txBody>
      </p:sp>
      <p:sp>
        <p:nvSpPr>
          <p:cNvPr id="9" name="Text Placeholder 16">
            <a:extLst>
              <a:ext uri="{FF2B5EF4-FFF2-40B4-BE49-F238E27FC236}">
                <a16:creationId xmlns:a16="http://schemas.microsoft.com/office/drawing/2014/main" id="{4E78EDD8-13BF-4551-BD7B-C04131A68BC1}"/>
              </a:ext>
              <a:ext uri="{C183D7F6-B498-43B3-948B-1728B52AA6E4}">
                <adec:decorative xmlns:adec="http://schemas.microsoft.com/office/drawing/2017/decorative" val="1"/>
              </a:ext>
            </a:extLst>
          </p:cNvPr>
          <p:cNvSpPr>
            <a:spLocks noGrp="1"/>
          </p:cNvSpPr>
          <p:nvPr>
            <p:ph type="body" sz="quarter" idx="23" hasCustomPrompt="1"/>
          </p:nvPr>
        </p:nvSpPr>
        <p:spPr>
          <a:xfrm>
            <a:off x="0" y="633984"/>
            <a:ext cx="304800" cy="1499616"/>
          </a:xfrm>
          <a:solidFill>
            <a:schemeClr val="bg1"/>
          </a:solidFill>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7" name="Slide Number Placeholder 5">
            <a:extLst>
              <a:ext uri="{FF2B5EF4-FFF2-40B4-BE49-F238E27FC236}">
                <a16:creationId xmlns:a16="http://schemas.microsoft.com/office/drawing/2014/main" id="{973FC1AA-8591-43A1-9962-1599E1A8AB30}"/>
              </a:ext>
            </a:extLst>
          </p:cNvPr>
          <p:cNvSpPr>
            <a:spLocks noGrp="1"/>
          </p:cNvSpPr>
          <p:nvPr>
            <p:ph type="sldNum" sz="quarter" idx="4"/>
          </p:nvPr>
        </p:nvSpPr>
        <p:spPr>
          <a:xfrm>
            <a:off x="628788" y="6339840"/>
            <a:ext cx="302281" cy="365760"/>
          </a:xfrm>
          <a:prstGeom prst="rect">
            <a:avLst/>
          </a:prstGeom>
          <a:solidFill>
            <a:schemeClr val="bg1"/>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27354822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5_Segu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6E015B08-6C1F-4B1F-8038-D3C209BA0DBC}"/>
              </a:ext>
              <a:ext uri="{C183D7F6-B498-43B3-948B-1728B52AA6E4}">
                <adec:decorative xmlns:adec="http://schemas.microsoft.com/office/drawing/2017/decorative" val="1"/>
              </a:ext>
            </a:extLst>
          </p:cNvPr>
          <p:cNvSpPr>
            <a:spLocks noGrp="1"/>
          </p:cNvSpPr>
          <p:nvPr>
            <p:ph type="pic" sz="quarter" idx="17" hasCustomPrompt="1"/>
          </p:nvPr>
        </p:nvSpPr>
        <p:spPr>
          <a:xfrm>
            <a:off x="0" y="5378958"/>
            <a:ext cx="12191999" cy="1479041"/>
          </a:xfrm>
          <a:custGeom>
            <a:avLst/>
            <a:gdLst>
              <a:gd name="connsiteX0" fmla="*/ 8243540 w 12191999"/>
              <a:gd name="connsiteY0" fmla="*/ 0 h 1479041"/>
              <a:gd name="connsiteX1" fmla="*/ 12191999 w 12191999"/>
              <a:gd name="connsiteY1" fmla="*/ 0 h 1479041"/>
              <a:gd name="connsiteX2" fmla="*/ 12191999 w 12191999"/>
              <a:gd name="connsiteY2" fmla="*/ 1479041 h 1479041"/>
              <a:gd name="connsiteX3" fmla="*/ 0 w 12191999"/>
              <a:gd name="connsiteY3" fmla="*/ 1479041 h 1479041"/>
              <a:gd name="connsiteX4" fmla="*/ 0 w 12191999"/>
              <a:gd name="connsiteY4" fmla="*/ 344224 h 1479041"/>
              <a:gd name="connsiteX5" fmla="*/ 7982281 w 12191999"/>
              <a:gd name="connsiteY5" fmla="*/ 344224 h 1479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1999" h="1479041">
                <a:moveTo>
                  <a:pt x="8243540" y="0"/>
                </a:moveTo>
                <a:lnTo>
                  <a:pt x="12191999" y="0"/>
                </a:lnTo>
                <a:lnTo>
                  <a:pt x="12191999" y="1479041"/>
                </a:lnTo>
                <a:lnTo>
                  <a:pt x="0" y="1479041"/>
                </a:lnTo>
                <a:lnTo>
                  <a:pt x="0" y="344224"/>
                </a:lnTo>
                <a:lnTo>
                  <a:pt x="7982281" y="344224"/>
                </a:lnTo>
                <a:close/>
              </a:path>
            </a:pathLst>
          </a:custGeom>
        </p:spPr>
        <p:txBody>
          <a:bodyPr wrap="square" anchor="ctr">
            <a:noAutofit/>
          </a:bodyPr>
          <a:lstStyle>
            <a:lvl1pPr marL="0" indent="0" algn="ctr">
              <a:buNone/>
              <a:defRPr>
                <a:solidFill>
                  <a:schemeClr val="bg1">
                    <a:lumMod val="50000"/>
                  </a:schemeClr>
                </a:solidFill>
              </a:defRPr>
            </a:lvl1pPr>
          </a:lstStyle>
          <a:p>
            <a:r>
              <a:rPr lang="en-US" dirty="0"/>
              <a:t>Insert Image</a:t>
            </a:r>
            <a:endParaRPr lang="en-GB" dirty="0"/>
          </a:p>
        </p:txBody>
      </p:sp>
      <p:sp>
        <p:nvSpPr>
          <p:cNvPr id="27" name="Text Placeholder 26">
            <a:extLst>
              <a:ext uri="{FF2B5EF4-FFF2-40B4-BE49-F238E27FC236}">
                <a16:creationId xmlns:a16="http://schemas.microsoft.com/office/drawing/2014/main" id="{A222F077-B5D5-442D-BB60-47BE1094D15F}"/>
              </a:ext>
              <a:ext uri="{C183D7F6-B498-43B3-948B-1728B52AA6E4}">
                <adec:decorative xmlns:adec="http://schemas.microsoft.com/office/drawing/2017/decorative" val="1"/>
              </a:ext>
            </a:extLst>
          </p:cNvPr>
          <p:cNvSpPr>
            <a:spLocks noGrp="1"/>
          </p:cNvSpPr>
          <p:nvPr>
            <p:ph type="body" sz="quarter" idx="18" hasCustomPrompt="1"/>
          </p:nvPr>
        </p:nvSpPr>
        <p:spPr>
          <a:xfrm>
            <a:off x="0" y="0"/>
            <a:ext cx="12192000" cy="5723182"/>
          </a:xfrm>
          <a:custGeom>
            <a:avLst/>
            <a:gdLst>
              <a:gd name="connsiteX0" fmla="*/ 0 w 12192000"/>
              <a:gd name="connsiteY0" fmla="*/ 0 h 5723182"/>
              <a:gd name="connsiteX1" fmla="*/ 12192000 w 12192000"/>
              <a:gd name="connsiteY1" fmla="*/ 0 h 5723182"/>
              <a:gd name="connsiteX2" fmla="*/ 12192000 w 12192000"/>
              <a:gd name="connsiteY2" fmla="*/ 5378958 h 5723182"/>
              <a:gd name="connsiteX3" fmla="*/ 8243540 w 12192000"/>
              <a:gd name="connsiteY3" fmla="*/ 5378958 h 5723182"/>
              <a:gd name="connsiteX4" fmla="*/ 7982281 w 12192000"/>
              <a:gd name="connsiteY4" fmla="*/ 5723182 h 5723182"/>
              <a:gd name="connsiteX5" fmla="*/ 0 w 12192000"/>
              <a:gd name="connsiteY5" fmla="*/ 5723182 h 5723182"/>
              <a:gd name="connsiteX6" fmla="*/ 0 w 12192000"/>
              <a:gd name="connsiteY6" fmla="*/ 5378958 h 5723182"/>
              <a:gd name="connsiteX7" fmla="*/ 0 w 12192000"/>
              <a:gd name="connsiteY7" fmla="*/ 5265982 h 5723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23182">
                <a:moveTo>
                  <a:pt x="0" y="0"/>
                </a:moveTo>
                <a:lnTo>
                  <a:pt x="12192000" y="0"/>
                </a:lnTo>
                <a:lnTo>
                  <a:pt x="12192000" y="5378958"/>
                </a:lnTo>
                <a:lnTo>
                  <a:pt x="8243540" y="5378958"/>
                </a:lnTo>
                <a:lnTo>
                  <a:pt x="7982281" y="5723182"/>
                </a:lnTo>
                <a:lnTo>
                  <a:pt x="0" y="5723182"/>
                </a:lnTo>
                <a:lnTo>
                  <a:pt x="0" y="5378958"/>
                </a:lnTo>
                <a:lnTo>
                  <a:pt x="0" y="5265982"/>
                </a:lnTo>
                <a:close/>
              </a:path>
            </a:pathLst>
          </a:custGeom>
          <a:solidFill>
            <a:schemeClr val="accent1"/>
          </a:solidFill>
          <a:effectLst>
            <a:outerShdw blurRad="152400" dist="38100" dir="2700000" algn="tl" rotWithShape="0">
              <a:prstClr val="black">
                <a:alpha val="66000"/>
              </a:prstClr>
            </a:outerShdw>
          </a:effectLst>
        </p:spPr>
        <p:txBody>
          <a:bodyPr wrap="square">
            <a:noAutofit/>
          </a:bodyPr>
          <a:lstStyle>
            <a:lvl1pPr marL="0" indent="0">
              <a:buNone/>
              <a:defRPr>
                <a:solidFill>
                  <a:schemeClr val="tx1">
                    <a:alpha val="0"/>
                  </a:schemeClr>
                </a:solidFill>
              </a:defRPr>
            </a:lvl1pPr>
          </a:lstStyle>
          <a:p>
            <a:pPr lvl="0"/>
            <a:r>
              <a:rPr lang="en-US" dirty="0"/>
              <a:t>I</a:t>
            </a:r>
            <a:endParaRPr lang="en-GB" dirty="0"/>
          </a:p>
        </p:txBody>
      </p:sp>
      <p:sp>
        <p:nvSpPr>
          <p:cNvPr id="2" name="Title 1">
            <a:extLst>
              <a:ext uri="{FF2B5EF4-FFF2-40B4-BE49-F238E27FC236}">
                <a16:creationId xmlns:a16="http://schemas.microsoft.com/office/drawing/2014/main" id="{2F2E942B-4297-4570-B120-E2ACA52D126E}"/>
              </a:ext>
            </a:extLst>
          </p:cNvPr>
          <p:cNvSpPr>
            <a:spLocks noGrp="1"/>
          </p:cNvSpPr>
          <p:nvPr>
            <p:ph type="title"/>
          </p:nvPr>
        </p:nvSpPr>
        <p:spPr>
          <a:xfrm>
            <a:off x="781049" y="990600"/>
            <a:ext cx="9144000" cy="2590800"/>
          </a:xfrm>
          <a:noFill/>
        </p:spPr>
        <p:txBody>
          <a:bodyPr anchor="t">
            <a:normAutofit/>
          </a:bodyPr>
          <a:lstStyle>
            <a:lvl1pPr algn="l">
              <a:defRPr sz="6000">
                <a:solidFill>
                  <a:schemeClr val="bg1"/>
                </a:solidFill>
              </a:defRPr>
            </a:lvl1pPr>
          </a:lstStyle>
          <a:p>
            <a:r>
              <a:rPr lang="en-US"/>
              <a:t>Click to edit Master title style</a:t>
            </a:r>
            <a:endParaRPr lang="en-GB" dirty="0"/>
          </a:p>
        </p:txBody>
      </p:sp>
      <p:sp>
        <p:nvSpPr>
          <p:cNvPr id="9" name="Text Placeholder 16">
            <a:extLst>
              <a:ext uri="{FF2B5EF4-FFF2-40B4-BE49-F238E27FC236}">
                <a16:creationId xmlns:a16="http://schemas.microsoft.com/office/drawing/2014/main" id="{4E78EDD8-13BF-4551-BD7B-C04131A68BC1}"/>
              </a:ext>
              <a:ext uri="{C183D7F6-B498-43B3-948B-1728B52AA6E4}">
                <adec:decorative xmlns:adec="http://schemas.microsoft.com/office/drawing/2017/decorative" val="1"/>
              </a:ext>
            </a:extLst>
          </p:cNvPr>
          <p:cNvSpPr>
            <a:spLocks noGrp="1"/>
          </p:cNvSpPr>
          <p:nvPr>
            <p:ph type="body" sz="quarter" idx="23" hasCustomPrompt="1"/>
          </p:nvPr>
        </p:nvSpPr>
        <p:spPr>
          <a:xfrm>
            <a:off x="0" y="633984"/>
            <a:ext cx="304800" cy="1499616"/>
          </a:xfrm>
          <a:solidFill>
            <a:schemeClr val="bg1"/>
          </a:solidFill>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7" name="Slide Number Placeholder 5">
            <a:extLst>
              <a:ext uri="{FF2B5EF4-FFF2-40B4-BE49-F238E27FC236}">
                <a16:creationId xmlns:a16="http://schemas.microsoft.com/office/drawing/2014/main" id="{7160B2D8-3756-4781-A8DD-692C3F895981}"/>
              </a:ext>
            </a:extLst>
          </p:cNvPr>
          <p:cNvSpPr>
            <a:spLocks noGrp="1"/>
          </p:cNvSpPr>
          <p:nvPr>
            <p:ph type="sldNum" sz="quarter" idx="4"/>
          </p:nvPr>
        </p:nvSpPr>
        <p:spPr>
          <a:xfrm>
            <a:off x="628788" y="6339840"/>
            <a:ext cx="302281" cy="365760"/>
          </a:xfrm>
          <a:prstGeom prst="rect">
            <a:avLst/>
          </a:prstGeom>
          <a:solidFill>
            <a:schemeClr val="bg1"/>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93110706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6_Segu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6E015B08-6C1F-4B1F-8038-D3C209BA0DBC}"/>
              </a:ext>
              <a:ext uri="{C183D7F6-B498-43B3-948B-1728B52AA6E4}">
                <adec:decorative xmlns:adec="http://schemas.microsoft.com/office/drawing/2017/decorative" val="1"/>
              </a:ext>
            </a:extLst>
          </p:cNvPr>
          <p:cNvSpPr>
            <a:spLocks noGrp="1"/>
          </p:cNvSpPr>
          <p:nvPr>
            <p:ph type="pic" sz="quarter" idx="17" hasCustomPrompt="1"/>
          </p:nvPr>
        </p:nvSpPr>
        <p:spPr>
          <a:xfrm>
            <a:off x="0" y="5378958"/>
            <a:ext cx="12191999" cy="1479041"/>
          </a:xfrm>
          <a:custGeom>
            <a:avLst/>
            <a:gdLst>
              <a:gd name="connsiteX0" fmla="*/ 8243540 w 12191999"/>
              <a:gd name="connsiteY0" fmla="*/ 0 h 1479041"/>
              <a:gd name="connsiteX1" fmla="*/ 12191999 w 12191999"/>
              <a:gd name="connsiteY1" fmla="*/ 0 h 1479041"/>
              <a:gd name="connsiteX2" fmla="*/ 12191999 w 12191999"/>
              <a:gd name="connsiteY2" fmla="*/ 1479041 h 1479041"/>
              <a:gd name="connsiteX3" fmla="*/ 0 w 12191999"/>
              <a:gd name="connsiteY3" fmla="*/ 1479041 h 1479041"/>
              <a:gd name="connsiteX4" fmla="*/ 0 w 12191999"/>
              <a:gd name="connsiteY4" fmla="*/ 344224 h 1479041"/>
              <a:gd name="connsiteX5" fmla="*/ 7982281 w 12191999"/>
              <a:gd name="connsiteY5" fmla="*/ 344224 h 1479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1999" h="1479041">
                <a:moveTo>
                  <a:pt x="8243540" y="0"/>
                </a:moveTo>
                <a:lnTo>
                  <a:pt x="12191999" y="0"/>
                </a:lnTo>
                <a:lnTo>
                  <a:pt x="12191999" y="1479041"/>
                </a:lnTo>
                <a:lnTo>
                  <a:pt x="0" y="1479041"/>
                </a:lnTo>
                <a:lnTo>
                  <a:pt x="0" y="344224"/>
                </a:lnTo>
                <a:lnTo>
                  <a:pt x="7982281" y="344224"/>
                </a:lnTo>
                <a:close/>
              </a:path>
            </a:pathLst>
          </a:custGeom>
        </p:spPr>
        <p:txBody>
          <a:bodyPr wrap="square" anchor="ctr">
            <a:noAutofit/>
          </a:bodyPr>
          <a:lstStyle>
            <a:lvl1pPr marL="0" indent="0" algn="ctr">
              <a:buNone/>
              <a:defRPr>
                <a:solidFill>
                  <a:schemeClr val="bg1">
                    <a:lumMod val="50000"/>
                  </a:schemeClr>
                </a:solidFill>
              </a:defRPr>
            </a:lvl1pPr>
          </a:lstStyle>
          <a:p>
            <a:r>
              <a:rPr lang="en-US" dirty="0"/>
              <a:t>Insert Image</a:t>
            </a:r>
            <a:endParaRPr lang="en-GB" dirty="0"/>
          </a:p>
        </p:txBody>
      </p:sp>
      <p:sp>
        <p:nvSpPr>
          <p:cNvPr id="27" name="Text Placeholder 26">
            <a:extLst>
              <a:ext uri="{FF2B5EF4-FFF2-40B4-BE49-F238E27FC236}">
                <a16:creationId xmlns:a16="http://schemas.microsoft.com/office/drawing/2014/main" id="{A222F077-B5D5-442D-BB60-47BE1094D15F}"/>
              </a:ext>
              <a:ext uri="{C183D7F6-B498-43B3-948B-1728B52AA6E4}">
                <adec:decorative xmlns:adec="http://schemas.microsoft.com/office/drawing/2017/decorative" val="1"/>
              </a:ext>
            </a:extLst>
          </p:cNvPr>
          <p:cNvSpPr>
            <a:spLocks noGrp="1"/>
          </p:cNvSpPr>
          <p:nvPr>
            <p:ph type="body" sz="quarter" idx="18" hasCustomPrompt="1"/>
          </p:nvPr>
        </p:nvSpPr>
        <p:spPr>
          <a:xfrm>
            <a:off x="0" y="0"/>
            <a:ext cx="12192000" cy="5723182"/>
          </a:xfrm>
          <a:custGeom>
            <a:avLst/>
            <a:gdLst>
              <a:gd name="connsiteX0" fmla="*/ 0 w 12192000"/>
              <a:gd name="connsiteY0" fmla="*/ 0 h 5723182"/>
              <a:gd name="connsiteX1" fmla="*/ 12192000 w 12192000"/>
              <a:gd name="connsiteY1" fmla="*/ 0 h 5723182"/>
              <a:gd name="connsiteX2" fmla="*/ 12192000 w 12192000"/>
              <a:gd name="connsiteY2" fmla="*/ 5378958 h 5723182"/>
              <a:gd name="connsiteX3" fmla="*/ 8243540 w 12192000"/>
              <a:gd name="connsiteY3" fmla="*/ 5378958 h 5723182"/>
              <a:gd name="connsiteX4" fmla="*/ 7982281 w 12192000"/>
              <a:gd name="connsiteY4" fmla="*/ 5723182 h 5723182"/>
              <a:gd name="connsiteX5" fmla="*/ 0 w 12192000"/>
              <a:gd name="connsiteY5" fmla="*/ 5723182 h 5723182"/>
              <a:gd name="connsiteX6" fmla="*/ 0 w 12192000"/>
              <a:gd name="connsiteY6" fmla="*/ 5378958 h 5723182"/>
              <a:gd name="connsiteX7" fmla="*/ 0 w 12192000"/>
              <a:gd name="connsiteY7" fmla="*/ 5265982 h 5723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23182">
                <a:moveTo>
                  <a:pt x="0" y="0"/>
                </a:moveTo>
                <a:lnTo>
                  <a:pt x="12192000" y="0"/>
                </a:lnTo>
                <a:lnTo>
                  <a:pt x="12192000" y="5378958"/>
                </a:lnTo>
                <a:lnTo>
                  <a:pt x="8243540" y="5378958"/>
                </a:lnTo>
                <a:lnTo>
                  <a:pt x="7982281" y="5723182"/>
                </a:lnTo>
                <a:lnTo>
                  <a:pt x="0" y="5723182"/>
                </a:lnTo>
                <a:lnTo>
                  <a:pt x="0" y="5378958"/>
                </a:lnTo>
                <a:lnTo>
                  <a:pt x="0" y="5265982"/>
                </a:lnTo>
                <a:close/>
              </a:path>
            </a:pathLst>
          </a:custGeom>
          <a:solidFill>
            <a:schemeClr val="accent5"/>
          </a:solidFill>
          <a:effectLst>
            <a:outerShdw blurRad="152400" dist="38100" dir="2700000" algn="tl" rotWithShape="0">
              <a:prstClr val="black">
                <a:alpha val="66000"/>
              </a:prstClr>
            </a:outerShdw>
          </a:effectLst>
        </p:spPr>
        <p:txBody>
          <a:bodyPr wrap="square">
            <a:noAutofit/>
          </a:bodyPr>
          <a:lstStyle>
            <a:lvl1pPr marL="0" indent="0">
              <a:buNone/>
              <a:defRPr>
                <a:solidFill>
                  <a:schemeClr val="tx1">
                    <a:alpha val="0"/>
                  </a:schemeClr>
                </a:solidFill>
              </a:defRPr>
            </a:lvl1pPr>
          </a:lstStyle>
          <a:p>
            <a:pPr lvl="0"/>
            <a:r>
              <a:rPr lang="en-US" dirty="0"/>
              <a:t>I</a:t>
            </a:r>
            <a:endParaRPr lang="en-GB" dirty="0"/>
          </a:p>
        </p:txBody>
      </p:sp>
      <p:sp>
        <p:nvSpPr>
          <p:cNvPr id="2" name="Title 1">
            <a:extLst>
              <a:ext uri="{FF2B5EF4-FFF2-40B4-BE49-F238E27FC236}">
                <a16:creationId xmlns:a16="http://schemas.microsoft.com/office/drawing/2014/main" id="{2F2E942B-4297-4570-B120-E2ACA52D126E}"/>
              </a:ext>
            </a:extLst>
          </p:cNvPr>
          <p:cNvSpPr>
            <a:spLocks noGrp="1"/>
          </p:cNvSpPr>
          <p:nvPr>
            <p:ph type="title"/>
          </p:nvPr>
        </p:nvSpPr>
        <p:spPr>
          <a:xfrm>
            <a:off x="781049" y="990600"/>
            <a:ext cx="9144000" cy="2590800"/>
          </a:xfrm>
          <a:noFill/>
        </p:spPr>
        <p:txBody>
          <a:bodyPr anchor="t">
            <a:normAutofit/>
          </a:bodyPr>
          <a:lstStyle>
            <a:lvl1pPr algn="l">
              <a:defRPr sz="6000">
                <a:solidFill>
                  <a:schemeClr val="bg1"/>
                </a:solidFill>
              </a:defRPr>
            </a:lvl1pPr>
          </a:lstStyle>
          <a:p>
            <a:r>
              <a:rPr lang="en-US"/>
              <a:t>Click to edit Master title style</a:t>
            </a:r>
            <a:endParaRPr lang="en-GB" dirty="0"/>
          </a:p>
        </p:txBody>
      </p:sp>
      <p:sp>
        <p:nvSpPr>
          <p:cNvPr id="9" name="Text Placeholder 16">
            <a:extLst>
              <a:ext uri="{FF2B5EF4-FFF2-40B4-BE49-F238E27FC236}">
                <a16:creationId xmlns:a16="http://schemas.microsoft.com/office/drawing/2014/main" id="{4E78EDD8-13BF-4551-BD7B-C04131A68BC1}"/>
              </a:ext>
              <a:ext uri="{C183D7F6-B498-43B3-948B-1728B52AA6E4}">
                <adec:decorative xmlns:adec="http://schemas.microsoft.com/office/drawing/2017/decorative" val="1"/>
              </a:ext>
            </a:extLst>
          </p:cNvPr>
          <p:cNvSpPr>
            <a:spLocks noGrp="1"/>
          </p:cNvSpPr>
          <p:nvPr>
            <p:ph type="body" sz="quarter" idx="23" hasCustomPrompt="1"/>
          </p:nvPr>
        </p:nvSpPr>
        <p:spPr>
          <a:xfrm>
            <a:off x="0" y="633984"/>
            <a:ext cx="304800" cy="1499616"/>
          </a:xfrm>
          <a:solidFill>
            <a:schemeClr val="bg1"/>
          </a:solidFill>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7" name="Slide Number Placeholder 5">
            <a:extLst>
              <a:ext uri="{FF2B5EF4-FFF2-40B4-BE49-F238E27FC236}">
                <a16:creationId xmlns:a16="http://schemas.microsoft.com/office/drawing/2014/main" id="{9EEDA9EB-20CE-4EA1-9720-40FBEB45614B}"/>
              </a:ext>
            </a:extLst>
          </p:cNvPr>
          <p:cNvSpPr>
            <a:spLocks noGrp="1"/>
          </p:cNvSpPr>
          <p:nvPr>
            <p:ph type="sldNum" sz="quarter" idx="4"/>
          </p:nvPr>
        </p:nvSpPr>
        <p:spPr>
          <a:xfrm>
            <a:off x="628788" y="6339840"/>
            <a:ext cx="302281" cy="365760"/>
          </a:xfrm>
          <a:prstGeom prst="rect">
            <a:avLst/>
          </a:prstGeom>
          <a:solidFill>
            <a:schemeClr val="bg1"/>
          </a:solidFill>
          <a:ln>
            <a:solidFill>
              <a:schemeClr val="accent5"/>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00636509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7_Segu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6E015B08-6C1F-4B1F-8038-D3C209BA0DBC}"/>
              </a:ext>
              <a:ext uri="{C183D7F6-B498-43B3-948B-1728B52AA6E4}">
                <adec:decorative xmlns:adec="http://schemas.microsoft.com/office/drawing/2017/decorative" val="1"/>
              </a:ext>
            </a:extLst>
          </p:cNvPr>
          <p:cNvSpPr>
            <a:spLocks noGrp="1"/>
          </p:cNvSpPr>
          <p:nvPr>
            <p:ph type="pic" sz="quarter" idx="17" hasCustomPrompt="1"/>
          </p:nvPr>
        </p:nvSpPr>
        <p:spPr>
          <a:xfrm>
            <a:off x="0" y="5378958"/>
            <a:ext cx="12191999" cy="1479041"/>
          </a:xfrm>
          <a:custGeom>
            <a:avLst/>
            <a:gdLst>
              <a:gd name="connsiteX0" fmla="*/ 8243540 w 12191999"/>
              <a:gd name="connsiteY0" fmla="*/ 0 h 1479041"/>
              <a:gd name="connsiteX1" fmla="*/ 12191999 w 12191999"/>
              <a:gd name="connsiteY1" fmla="*/ 0 h 1479041"/>
              <a:gd name="connsiteX2" fmla="*/ 12191999 w 12191999"/>
              <a:gd name="connsiteY2" fmla="*/ 1479041 h 1479041"/>
              <a:gd name="connsiteX3" fmla="*/ 0 w 12191999"/>
              <a:gd name="connsiteY3" fmla="*/ 1479041 h 1479041"/>
              <a:gd name="connsiteX4" fmla="*/ 0 w 12191999"/>
              <a:gd name="connsiteY4" fmla="*/ 344224 h 1479041"/>
              <a:gd name="connsiteX5" fmla="*/ 7982281 w 12191999"/>
              <a:gd name="connsiteY5" fmla="*/ 344224 h 1479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1999" h="1479041">
                <a:moveTo>
                  <a:pt x="8243540" y="0"/>
                </a:moveTo>
                <a:lnTo>
                  <a:pt x="12191999" y="0"/>
                </a:lnTo>
                <a:lnTo>
                  <a:pt x="12191999" y="1479041"/>
                </a:lnTo>
                <a:lnTo>
                  <a:pt x="0" y="1479041"/>
                </a:lnTo>
                <a:lnTo>
                  <a:pt x="0" y="344224"/>
                </a:lnTo>
                <a:lnTo>
                  <a:pt x="7982281" y="344224"/>
                </a:lnTo>
                <a:close/>
              </a:path>
            </a:pathLst>
          </a:custGeom>
        </p:spPr>
        <p:txBody>
          <a:bodyPr wrap="square" anchor="ctr">
            <a:noAutofit/>
          </a:bodyPr>
          <a:lstStyle>
            <a:lvl1pPr marL="0" indent="0" algn="ctr">
              <a:buNone/>
              <a:defRPr>
                <a:solidFill>
                  <a:schemeClr val="bg1">
                    <a:lumMod val="50000"/>
                  </a:schemeClr>
                </a:solidFill>
              </a:defRPr>
            </a:lvl1pPr>
          </a:lstStyle>
          <a:p>
            <a:r>
              <a:rPr lang="en-US" dirty="0"/>
              <a:t>Insert Image</a:t>
            </a:r>
            <a:endParaRPr lang="en-GB" dirty="0"/>
          </a:p>
        </p:txBody>
      </p:sp>
      <p:sp>
        <p:nvSpPr>
          <p:cNvPr id="27" name="Text Placeholder 26">
            <a:extLst>
              <a:ext uri="{FF2B5EF4-FFF2-40B4-BE49-F238E27FC236}">
                <a16:creationId xmlns:a16="http://schemas.microsoft.com/office/drawing/2014/main" id="{A222F077-B5D5-442D-BB60-47BE1094D15F}"/>
              </a:ext>
              <a:ext uri="{C183D7F6-B498-43B3-948B-1728B52AA6E4}">
                <adec:decorative xmlns:adec="http://schemas.microsoft.com/office/drawing/2017/decorative" val="1"/>
              </a:ext>
            </a:extLst>
          </p:cNvPr>
          <p:cNvSpPr>
            <a:spLocks noGrp="1"/>
          </p:cNvSpPr>
          <p:nvPr>
            <p:ph type="body" sz="quarter" idx="18" hasCustomPrompt="1"/>
          </p:nvPr>
        </p:nvSpPr>
        <p:spPr>
          <a:xfrm>
            <a:off x="0" y="0"/>
            <a:ext cx="12192000" cy="5723182"/>
          </a:xfrm>
          <a:custGeom>
            <a:avLst/>
            <a:gdLst>
              <a:gd name="connsiteX0" fmla="*/ 0 w 12192000"/>
              <a:gd name="connsiteY0" fmla="*/ 0 h 5723182"/>
              <a:gd name="connsiteX1" fmla="*/ 12192000 w 12192000"/>
              <a:gd name="connsiteY1" fmla="*/ 0 h 5723182"/>
              <a:gd name="connsiteX2" fmla="*/ 12192000 w 12192000"/>
              <a:gd name="connsiteY2" fmla="*/ 5378958 h 5723182"/>
              <a:gd name="connsiteX3" fmla="*/ 8243540 w 12192000"/>
              <a:gd name="connsiteY3" fmla="*/ 5378958 h 5723182"/>
              <a:gd name="connsiteX4" fmla="*/ 7982281 w 12192000"/>
              <a:gd name="connsiteY4" fmla="*/ 5723182 h 5723182"/>
              <a:gd name="connsiteX5" fmla="*/ 0 w 12192000"/>
              <a:gd name="connsiteY5" fmla="*/ 5723182 h 5723182"/>
              <a:gd name="connsiteX6" fmla="*/ 0 w 12192000"/>
              <a:gd name="connsiteY6" fmla="*/ 5378958 h 5723182"/>
              <a:gd name="connsiteX7" fmla="*/ 0 w 12192000"/>
              <a:gd name="connsiteY7" fmla="*/ 5265982 h 5723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23182">
                <a:moveTo>
                  <a:pt x="0" y="0"/>
                </a:moveTo>
                <a:lnTo>
                  <a:pt x="12192000" y="0"/>
                </a:lnTo>
                <a:lnTo>
                  <a:pt x="12192000" y="5378958"/>
                </a:lnTo>
                <a:lnTo>
                  <a:pt x="8243540" y="5378958"/>
                </a:lnTo>
                <a:lnTo>
                  <a:pt x="7982281" y="5723182"/>
                </a:lnTo>
                <a:lnTo>
                  <a:pt x="0" y="5723182"/>
                </a:lnTo>
                <a:lnTo>
                  <a:pt x="0" y="5378958"/>
                </a:lnTo>
                <a:lnTo>
                  <a:pt x="0" y="5265982"/>
                </a:lnTo>
                <a:close/>
              </a:path>
            </a:pathLst>
          </a:custGeom>
          <a:solidFill>
            <a:schemeClr val="accent6"/>
          </a:solidFill>
          <a:effectLst>
            <a:outerShdw blurRad="152400" dist="38100" dir="2700000" algn="tl" rotWithShape="0">
              <a:prstClr val="black">
                <a:alpha val="66000"/>
              </a:prstClr>
            </a:outerShdw>
          </a:effectLst>
        </p:spPr>
        <p:txBody>
          <a:bodyPr wrap="square">
            <a:noAutofit/>
          </a:bodyPr>
          <a:lstStyle>
            <a:lvl1pPr marL="0" indent="0">
              <a:buNone/>
              <a:defRPr>
                <a:solidFill>
                  <a:schemeClr val="tx1">
                    <a:alpha val="0"/>
                  </a:schemeClr>
                </a:solidFill>
              </a:defRPr>
            </a:lvl1pPr>
          </a:lstStyle>
          <a:p>
            <a:pPr lvl="0"/>
            <a:r>
              <a:rPr lang="en-US" dirty="0"/>
              <a:t>I</a:t>
            </a:r>
            <a:endParaRPr lang="en-GB" dirty="0"/>
          </a:p>
        </p:txBody>
      </p:sp>
      <p:sp>
        <p:nvSpPr>
          <p:cNvPr id="2" name="Title 1">
            <a:extLst>
              <a:ext uri="{FF2B5EF4-FFF2-40B4-BE49-F238E27FC236}">
                <a16:creationId xmlns:a16="http://schemas.microsoft.com/office/drawing/2014/main" id="{2F2E942B-4297-4570-B120-E2ACA52D126E}"/>
              </a:ext>
            </a:extLst>
          </p:cNvPr>
          <p:cNvSpPr>
            <a:spLocks noGrp="1"/>
          </p:cNvSpPr>
          <p:nvPr>
            <p:ph type="title"/>
          </p:nvPr>
        </p:nvSpPr>
        <p:spPr>
          <a:xfrm>
            <a:off x="781049" y="990600"/>
            <a:ext cx="9144000" cy="2590800"/>
          </a:xfrm>
          <a:noFill/>
        </p:spPr>
        <p:txBody>
          <a:bodyPr anchor="t">
            <a:normAutofit/>
          </a:bodyPr>
          <a:lstStyle>
            <a:lvl1pPr algn="l">
              <a:defRPr sz="6000">
                <a:solidFill>
                  <a:schemeClr val="bg1"/>
                </a:solidFill>
              </a:defRPr>
            </a:lvl1pPr>
          </a:lstStyle>
          <a:p>
            <a:r>
              <a:rPr lang="en-US"/>
              <a:t>Click to edit Master title style</a:t>
            </a:r>
            <a:endParaRPr lang="en-GB" dirty="0"/>
          </a:p>
        </p:txBody>
      </p:sp>
      <p:sp>
        <p:nvSpPr>
          <p:cNvPr id="9" name="Text Placeholder 16">
            <a:extLst>
              <a:ext uri="{FF2B5EF4-FFF2-40B4-BE49-F238E27FC236}">
                <a16:creationId xmlns:a16="http://schemas.microsoft.com/office/drawing/2014/main" id="{4E78EDD8-13BF-4551-BD7B-C04131A68BC1}"/>
              </a:ext>
              <a:ext uri="{C183D7F6-B498-43B3-948B-1728B52AA6E4}">
                <adec:decorative xmlns:adec="http://schemas.microsoft.com/office/drawing/2017/decorative" val="1"/>
              </a:ext>
            </a:extLst>
          </p:cNvPr>
          <p:cNvSpPr>
            <a:spLocks noGrp="1"/>
          </p:cNvSpPr>
          <p:nvPr>
            <p:ph type="body" sz="quarter" idx="23" hasCustomPrompt="1"/>
          </p:nvPr>
        </p:nvSpPr>
        <p:spPr>
          <a:xfrm>
            <a:off x="0" y="633984"/>
            <a:ext cx="304800" cy="1499616"/>
          </a:xfrm>
          <a:solidFill>
            <a:schemeClr val="bg1"/>
          </a:solidFill>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7" name="Slide Number Placeholder 5">
            <a:extLst>
              <a:ext uri="{FF2B5EF4-FFF2-40B4-BE49-F238E27FC236}">
                <a16:creationId xmlns:a16="http://schemas.microsoft.com/office/drawing/2014/main" id="{80033509-FE6E-46FC-85C8-B777FBA2F1A5}"/>
              </a:ext>
            </a:extLst>
          </p:cNvPr>
          <p:cNvSpPr>
            <a:spLocks noGrp="1"/>
          </p:cNvSpPr>
          <p:nvPr>
            <p:ph type="sldNum" sz="quarter" idx="4"/>
          </p:nvPr>
        </p:nvSpPr>
        <p:spPr>
          <a:xfrm>
            <a:off x="628788" y="6339840"/>
            <a:ext cx="302281" cy="365760"/>
          </a:xfrm>
          <a:prstGeom prst="rect">
            <a:avLst/>
          </a:prstGeom>
          <a:solidFill>
            <a:schemeClr val="bg1"/>
          </a:solidFill>
          <a:ln>
            <a:solidFill>
              <a:schemeClr val="accent6"/>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64389156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Closing-Thank you 1">
    <p:bg>
      <p:bgPr>
        <a:solidFill>
          <a:schemeClr val="bg1">
            <a:lumMod val="95000"/>
          </a:schemeClr>
        </a:solidFill>
        <a:effectLst/>
      </p:bgPr>
    </p:bg>
    <p:spTree>
      <p:nvGrpSpPr>
        <p:cNvPr id="1" name=""/>
        <p:cNvGrpSpPr/>
        <p:nvPr/>
      </p:nvGrpSpPr>
      <p:grpSpPr>
        <a:xfrm>
          <a:off x="0" y="0"/>
          <a:ext cx="0" cy="0"/>
          <a:chOff x="0" y="0"/>
          <a:chExt cx="0" cy="0"/>
        </a:xfrm>
      </p:grpSpPr>
      <p:sp>
        <p:nvSpPr>
          <p:cNvPr id="53" name="Text Placeholder 52">
            <a:extLst>
              <a:ext uri="{FF2B5EF4-FFF2-40B4-BE49-F238E27FC236}">
                <a16:creationId xmlns:a16="http://schemas.microsoft.com/office/drawing/2014/main" id="{4016877F-9863-4CBC-B4AF-D4764DBA673B}"/>
              </a:ext>
              <a:ext uri="{C183D7F6-B498-43B3-948B-1728B52AA6E4}">
                <adec:decorative xmlns:adec="http://schemas.microsoft.com/office/drawing/2017/decorative" val="1"/>
              </a:ext>
            </a:extLst>
          </p:cNvPr>
          <p:cNvSpPr>
            <a:spLocks noGrp="1"/>
          </p:cNvSpPr>
          <p:nvPr>
            <p:ph type="body" sz="quarter" idx="14" hasCustomPrompt="1"/>
          </p:nvPr>
        </p:nvSpPr>
        <p:spPr>
          <a:xfrm>
            <a:off x="1181099" y="457200"/>
            <a:ext cx="8128343" cy="6248400"/>
          </a:xfrm>
          <a:custGeom>
            <a:avLst/>
            <a:gdLst>
              <a:gd name="connsiteX0" fmla="*/ 0 w 8128343"/>
              <a:gd name="connsiteY0" fmla="*/ 0 h 6248400"/>
              <a:gd name="connsiteX1" fmla="*/ 8128343 w 8128343"/>
              <a:gd name="connsiteY1" fmla="*/ 0 h 6248400"/>
              <a:gd name="connsiteX2" fmla="*/ 8128343 w 8128343"/>
              <a:gd name="connsiteY2" fmla="*/ 3258609 h 6248400"/>
              <a:gd name="connsiteX3" fmla="*/ 5858354 w 8128343"/>
              <a:gd name="connsiteY3" fmla="*/ 6248400 h 6248400"/>
              <a:gd name="connsiteX4" fmla="*/ 0 w 8128343"/>
              <a:gd name="connsiteY4" fmla="*/ 6248400 h 6248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28343" h="6248400">
                <a:moveTo>
                  <a:pt x="0" y="0"/>
                </a:moveTo>
                <a:lnTo>
                  <a:pt x="8128343" y="0"/>
                </a:lnTo>
                <a:lnTo>
                  <a:pt x="8128343" y="3258609"/>
                </a:lnTo>
                <a:lnTo>
                  <a:pt x="5858354" y="6248400"/>
                </a:lnTo>
                <a:lnTo>
                  <a:pt x="0" y="62484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buNone/>
              <a:defRPr lang="en-GB" sz="1800" dirty="0">
                <a:solidFill>
                  <a:schemeClr val="lt1">
                    <a:alpha val="0"/>
                  </a:schemeClr>
                </a:solidFill>
              </a:defRPr>
            </a:lvl1pPr>
          </a:lstStyle>
          <a:p>
            <a:pPr marL="0" lvl="0" algn="ctr"/>
            <a:r>
              <a:rPr lang="en-US" noProof="0"/>
              <a:t>I</a:t>
            </a:r>
          </a:p>
        </p:txBody>
      </p:sp>
      <p:sp>
        <p:nvSpPr>
          <p:cNvPr id="48" name="Freeform: Shape 47">
            <a:extLst>
              <a:ext uri="{FF2B5EF4-FFF2-40B4-BE49-F238E27FC236}">
                <a16:creationId xmlns:a16="http://schemas.microsoft.com/office/drawing/2014/main" id="{9070D0C4-1F90-4B84-B84E-8285FA0A01B0}"/>
              </a:ext>
            </a:extLst>
          </p:cNvPr>
          <p:cNvSpPr/>
          <p:nvPr userDrawn="1"/>
        </p:nvSpPr>
        <p:spPr>
          <a:xfrm rot="2232448">
            <a:off x="9455741" y="-926244"/>
            <a:ext cx="131438" cy="8710488"/>
          </a:xfrm>
          <a:custGeom>
            <a:avLst/>
            <a:gdLst>
              <a:gd name="connsiteX0" fmla="*/ 0 w 131438"/>
              <a:gd name="connsiteY0" fmla="*/ 99793 h 8710488"/>
              <a:gd name="connsiteX1" fmla="*/ 131438 w 131438"/>
              <a:gd name="connsiteY1" fmla="*/ 0 h 8710488"/>
              <a:gd name="connsiteX2" fmla="*/ 131438 w 131438"/>
              <a:gd name="connsiteY2" fmla="*/ 8610694 h 8710488"/>
              <a:gd name="connsiteX3" fmla="*/ 0 w 131438"/>
              <a:gd name="connsiteY3" fmla="*/ 8710488 h 8710488"/>
            </a:gdLst>
            <a:ahLst/>
            <a:cxnLst>
              <a:cxn ang="0">
                <a:pos x="connsiteX0" y="connsiteY0"/>
              </a:cxn>
              <a:cxn ang="0">
                <a:pos x="connsiteX1" y="connsiteY1"/>
              </a:cxn>
              <a:cxn ang="0">
                <a:pos x="connsiteX2" y="connsiteY2"/>
              </a:cxn>
              <a:cxn ang="0">
                <a:pos x="connsiteX3" y="connsiteY3"/>
              </a:cxn>
            </a:cxnLst>
            <a:rect l="l" t="t" r="r" b="b"/>
            <a:pathLst>
              <a:path w="131438" h="8710488">
                <a:moveTo>
                  <a:pt x="0" y="99793"/>
                </a:moveTo>
                <a:lnTo>
                  <a:pt x="131438" y="0"/>
                </a:lnTo>
                <a:lnTo>
                  <a:pt x="131438" y="8610694"/>
                </a:lnTo>
                <a:lnTo>
                  <a:pt x="0" y="871048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9" name="Freeform: Shape 48">
            <a:extLst>
              <a:ext uri="{FF2B5EF4-FFF2-40B4-BE49-F238E27FC236}">
                <a16:creationId xmlns:a16="http://schemas.microsoft.com/office/drawing/2014/main" id="{B8546525-A0E6-4238-93BC-5D43C93A450D}"/>
              </a:ext>
              <a:ext uri="{C183D7F6-B498-43B3-948B-1728B52AA6E4}">
                <adec:decorative xmlns:adec="http://schemas.microsoft.com/office/drawing/2017/decorative" val="1"/>
              </a:ext>
            </a:extLst>
          </p:cNvPr>
          <p:cNvSpPr/>
          <p:nvPr userDrawn="1"/>
        </p:nvSpPr>
        <p:spPr>
          <a:xfrm rot="2232448">
            <a:off x="9332817" y="-941780"/>
            <a:ext cx="172357" cy="8741560"/>
          </a:xfrm>
          <a:custGeom>
            <a:avLst/>
            <a:gdLst>
              <a:gd name="connsiteX0" fmla="*/ 172357 w 172357"/>
              <a:gd name="connsiteY0" fmla="*/ 0 h 8741560"/>
              <a:gd name="connsiteX1" fmla="*/ 172357 w 172357"/>
              <a:gd name="connsiteY1" fmla="*/ 8610698 h 8741560"/>
              <a:gd name="connsiteX2" fmla="*/ 0 w 172357"/>
              <a:gd name="connsiteY2" fmla="*/ 8741560 h 8741560"/>
              <a:gd name="connsiteX3" fmla="*/ 0 w 172357"/>
              <a:gd name="connsiteY3" fmla="*/ 130862 h 8741560"/>
            </a:gdLst>
            <a:ahLst/>
            <a:cxnLst>
              <a:cxn ang="0">
                <a:pos x="connsiteX0" y="connsiteY0"/>
              </a:cxn>
              <a:cxn ang="0">
                <a:pos x="connsiteX1" y="connsiteY1"/>
              </a:cxn>
              <a:cxn ang="0">
                <a:pos x="connsiteX2" y="connsiteY2"/>
              </a:cxn>
              <a:cxn ang="0">
                <a:pos x="connsiteX3" y="connsiteY3"/>
              </a:cxn>
            </a:cxnLst>
            <a:rect l="l" t="t" r="r" b="b"/>
            <a:pathLst>
              <a:path w="172357" h="8741560">
                <a:moveTo>
                  <a:pt x="172357" y="0"/>
                </a:moveTo>
                <a:lnTo>
                  <a:pt x="172357" y="8610698"/>
                </a:lnTo>
                <a:lnTo>
                  <a:pt x="0" y="8741560"/>
                </a:lnTo>
                <a:lnTo>
                  <a:pt x="0" y="13086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400"/>
            <a:endParaRPr lang="en-US" noProof="0" dirty="0"/>
          </a:p>
        </p:txBody>
      </p:sp>
      <p:sp>
        <p:nvSpPr>
          <p:cNvPr id="17" name="Text Placeholder 16">
            <a:extLst>
              <a:ext uri="{FF2B5EF4-FFF2-40B4-BE49-F238E27FC236}">
                <a16:creationId xmlns:a16="http://schemas.microsoft.com/office/drawing/2014/main" id="{FF9E63E5-568A-4FA2-9851-E5BFA12B85D1}"/>
              </a:ext>
              <a:ext uri="{C183D7F6-B498-43B3-948B-1728B52AA6E4}">
                <adec:decorative xmlns:adec="http://schemas.microsoft.com/office/drawing/2017/decorative" val="1"/>
              </a:ext>
            </a:extLst>
          </p:cNvPr>
          <p:cNvSpPr>
            <a:spLocks noGrp="1"/>
          </p:cNvSpPr>
          <p:nvPr>
            <p:ph type="body" sz="quarter" idx="12" hasCustomPrompt="1"/>
          </p:nvPr>
        </p:nvSpPr>
        <p:spPr>
          <a:xfrm>
            <a:off x="990599" y="304800"/>
            <a:ext cx="8128343" cy="6248400"/>
          </a:xfrm>
          <a:solidFill>
            <a:schemeClr val="bg1"/>
          </a:solidFill>
          <a:effectLst>
            <a:outerShdw blurRad="508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noProof="0"/>
              <a:t>I</a:t>
            </a:r>
          </a:p>
        </p:txBody>
      </p:sp>
      <p:sp>
        <p:nvSpPr>
          <p:cNvPr id="2" name="Title 1"/>
          <p:cNvSpPr>
            <a:spLocks noGrp="1"/>
          </p:cNvSpPr>
          <p:nvPr>
            <p:ph type="ctrTitle" hasCustomPrompt="1"/>
          </p:nvPr>
        </p:nvSpPr>
        <p:spPr>
          <a:xfrm>
            <a:off x="1378135" y="1219200"/>
            <a:ext cx="7232465" cy="903638"/>
          </a:xfrm>
        </p:spPr>
        <p:txBody>
          <a:bodyPr anchor="t">
            <a:normAutofit/>
          </a:bodyPr>
          <a:lstStyle>
            <a:lvl1pPr algn="l">
              <a:defRPr lang="en-US" sz="5000" kern="1200" cap="all" spc="100" baseline="0" dirty="0">
                <a:solidFill>
                  <a:srgbClr val="2C2E52"/>
                </a:solidFill>
                <a:latin typeface="+mj-lt"/>
                <a:ea typeface="+mj-ea"/>
                <a:cs typeface="+mj-cs"/>
              </a:defRPr>
            </a:lvl1pPr>
          </a:lstStyle>
          <a:p>
            <a:r>
              <a:rPr lang="en-US" noProof="0"/>
              <a:t>THANK yOU</a:t>
            </a:r>
          </a:p>
        </p:txBody>
      </p:sp>
      <p:sp>
        <p:nvSpPr>
          <p:cNvPr id="33" name="Rectangle 32">
            <a:extLst>
              <a:ext uri="{FF2B5EF4-FFF2-40B4-BE49-F238E27FC236}">
                <a16:creationId xmlns:a16="http://schemas.microsoft.com/office/drawing/2014/main" id="{E905A207-2310-4F94-86E5-13B4CCC359EC}"/>
              </a:ext>
              <a:ext uri="{C183D7F6-B498-43B3-948B-1728B52AA6E4}">
                <adec:decorative xmlns:adec="http://schemas.microsoft.com/office/drawing/2017/decorative" val="1"/>
              </a:ext>
            </a:extLst>
          </p:cNvPr>
          <p:cNvSpPr/>
          <p:nvPr userDrawn="1"/>
        </p:nvSpPr>
        <p:spPr>
          <a:xfrm rot="5400000" flipV="1">
            <a:off x="1562101" y="-114299"/>
            <a:ext cx="304797" cy="533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400"/>
            <a:endParaRPr lang="en-US" noProof="0" dirty="0"/>
          </a:p>
        </p:txBody>
      </p:sp>
      <p:sp>
        <p:nvSpPr>
          <p:cNvPr id="19" name="Picture Placeholder 18">
            <a:extLst>
              <a:ext uri="{FF2B5EF4-FFF2-40B4-BE49-F238E27FC236}">
                <a16:creationId xmlns:a16="http://schemas.microsoft.com/office/drawing/2014/main" id="{018BFA80-A3BB-4316-BD6E-3E5F6B4D89CF}"/>
              </a:ext>
              <a:ext uri="{C183D7F6-B498-43B3-948B-1728B52AA6E4}">
                <adec:decorative xmlns:adec="http://schemas.microsoft.com/office/drawing/2017/decorative" val="1"/>
              </a:ext>
            </a:extLst>
          </p:cNvPr>
          <p:cNvSpPr>
            <a:spLocks noGrp="1"/>
          </p:cNvSpPr>
          <p:nvPr>
            <p:ph type="pic" sz="quarter" idx="11" hasCustomPrompt="1"/>
          </p:nvPr>
        </p:nvSpPr>
        <p:spPr>
          <a:xfrm>
            <a:off x="7013448" y="34960"/>
            <a:ext cx="5178552" cy="6823040"/>
          </a:xfrm>
          <a:custGeom>
            <a:avLst/>
            <a:gdLst>
              <a:gd name="connsiteX0" fmla="*/ 5178552 w 5178552"/>
              <a:gd name="connsiteY0" fmla="*/ 0 h 6823040"/>
              <a:gd name="connsiteX1" fmla="*/ 5178552 w 5178552"/>
              <a:gd name="connsiteY1" fmla="*/ 6823040 h 6823040"/>
              <a:gd name="connsiteX2" fmla="*/ 1752601 w 5178552"/>
              <a:gd name="connsiteY2" fmla="*/ 6823040 h 6823040"/>
              <a:gd name="connsiteX3" fmla="*/ 0 w 5178552"/>
              <a:gd name="connsiteY3" fmla="*/ 6823040 h 6823040"/>
            </a:gdLst>
            <a:ahLst/>
            <a:cxnLst>
              <a:cxn ang="0">
                <a:pos x="connsiteX0" y="connsiteY0"/>
              </a:cxn>
              <a:cxn ang="0">
                <a:pos x="connsiteX1" y="connsiteY1"/>
              </a:cxn>
              <a:cxn ang="0">
                <a:pos x="connsiteX2" y="connsiteY2"/>
              </a:cxn>
              <a:cxn ang="0">
                <a:pos x="connsiteX3" y="connsiteY3"/>
              </a:cxn>
            </a:cxnLst>
            <a:rect l="l" t="t" r="r" b="b"/>
            <a:pathLst>
              <a:path w="5178552" h="6823040">
                <a:moveTo>
                  <a:pt x="5178552" y="0"/>
                </a:moveTo>
                <a:lnTo>
                  <a:pt x="5178552" y="6823040"/>
                </a:lnTo>
                <a:lnTo>
                  <a:pt x="1752601" y="6823040"/>
                </a:lnTo>
                <a:lnTo>
                  <a:pt x="0" y="6823040"/>
                </a:lnTo>
                <a:close/>
              </a:path>
            </a:pathLst>
          </a:custGeom>
          <a:solidFill>
            <a:schemeClr val="bg1"/>
          </a:solidFill>
        </p:spPr>
        <p:txBody>
          <a:bodyPr wrap="square" anchor="ctr">
            <a:noAutofit/>
          </a:bodyPr>
          <a:lstStyle>
            <a:lvl1pPr marL="0" indent="0" algn="ctr">
              <a:buNone/>
              <a:defRPr/>
            </a:lvl1pPr>
          </a:lstStyle>
          <a:p>
            <a:r>
              <a:rPr lang="en-US" noProof="0" dirty="0"/>
              <a:t>Insert Image</a:t>
            </a:r>
          </a:p>
        </p:txBody>
      </p:sp>
    </p:spTree>
    <p:extLst>
      <p:ext uri="{BB962C8B-B14F-4D97-AF65-F5344CB8AC3E}">
        <p14:creationId xmlns:p14="http://schemas.microsoft.com/office/powerpoint/2010/main" val="39325193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Closing-Thank you 2">
    <p:spTree>
      <p:nvGrpSpPr>
        <p:cNvPr id="1" name=""/>
        <p:cNvGrpSpPr/>
        <p:nvPr/>
      </p:nvGrpSpPr>
      <p:grpSpPr>
        <a:xfrm>
          <a:off x="0" y="0"/>
          <a:ext cx="0" cy="0"/>
          <a:chOff x="0" y="0"/>
          <a:chExt cx="0" cy="0"/>
        </a:xfrm>
      </p:grpSpPr>
      <p:sp>
        <p:nvSpPr>
          <p:cNvPr id="26" name="Picture Placeholder 25">
            <a:extLst>
              <a:ext uri="{FF2B5EF4-FFF2-40B4-BE49-F238E27FC236}">
                <a16:creationId xmlns:a16="http://schemas.microsoft.com/office/drawing/2014/main" id="{32EC3EF4-A2D5-4058-977A-74A37AC365BD}"/>
              </a:ext>
              <a:ext uri="{C183D7F6-B498-43B3-948B-1728B52AA6E4}">
                <adec:decorative xmlns:adec="http://schemas.microsoft.com/office/drawing/2017/decorative" val="1"/>
              </a:ext>
            </a:extLst>
          </p:cNvPr>
          <p:cNvSpPr>
            <a:spLocks noGrp="1"/>
          </p:cNvSpPr>
          <p:nvPr>
            <p:ph type="pic" sz="quarter" idx="11" hasCustomPrompt="1"/>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02525 h 6858000"/>
              <a:gd name="connsiteX3" fmla="*/ 8273508 w 12192000"/>
              <a:gd name="connsiteY3" fmla="*/ 6858000 h 6858000"/>
              <a:gd name="connsiteX4" fmla="*/ 0 w 1219200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6858000">
                <a:moveTo>
                  <a:pt x="0" y="0"/>
                </a:moveTo>
                <a:lnTo>
                  <a:pt x="12192000" y="0"/>
                </a:lnTo>
                <a:lnTo>
                  <a:pt x="12192000" y="602525"/>
                </a:lnTo>
                <a:lnTo>
                  <a:pt x="8273508" y="6858000"/>
                </a:lnTo>
                <a:lnTo>
                  <a:pt x="0" y="6858000"/>
                </a:lnTo>
                <a:close/>
              </a:path>
            </a:pathLst>
          </a:custGeom>
          <a:solidFill>
            <a:schemeClr val="bg1"/>
          </a:solidFill>
          <a:effectLst>
            <a:outerShdw blurRad="165100" dist="38100" dir="2700000" algn="tl" rotWithShape="0">
              <a:prstClr val="black">
                <a:alpha val="40000"/>
              </a:prstClr>
            </a:outerShdw>
          </a:effectLst>
        </p:spPr>
        <p:txBody>
          <a:bodyPr wrap="square" anchor="ctr">
            <a:noAutofit/>
          </a:bodyPr>
          <a:lstStyle>
            <a:lvl1pPr marL="0" indent="0" algn="ctr">
              <a:buNone/>
              <a:defRPr/>
            </a:lvl1pPr>
          </a:lstStyle>
          <a:p>
            <a:r>
              <a:rPr lang="en-US" dirty="0"/>
              <a:t>Insert Image</a:t>
            </a:r>
            <a:endParaRPr lang="en-GB" dirty="0"/>
          </a:p>
        </p:txBody>
      </p:sp>
      <p:sp>
        <p:nvSpPr>
          <p:cNvPr id="27" name="Text Placeholder 16">
            <a:extLst>
              <a:ext uri="{FF2B5EF4-FFF2-40B4-BE49-F238E27FC236}">
                <a16:creationId xmlns:a16="http://schemas.microsoft.com/office/drawing/2014/main" id="{4E7C74DD-4244-46B7-8336-30F7151DB21B}"/>
              </a:ext>
              <a:ext uri="{C183D7F6-B498-43B3-948B-1728B52AA6E4}">
                <adec:decorative xmlns:adec="http://schemas.microsoft.com/office/drawing/2017/decorative" val="1"/>
              </a:ext>
            </a:extLst>
          </p:cNvPr>
          <p:cNvSpPr>
            <a:spLocks noGrp="1"/>
          </p:cNvSpPr>
          <p:nvPr>
            <p:ph type="body" sz="quarter" idx="13" hasCustomPrompt="1"/>
          </p:nvPr>
        </p:nvSpPr>
        <p:spPr>
          <a:xfrm rot="10800000" flipH="1" flipV="1">
            <a:off x="8074536" y="3124200"/>
            <a:ext cx="2087678" cy="3270696"/>
          </a:xfrm>
          <a:prstGeom prst="triangle">
            <a:avLst>
              <a:gd name="adj" fmla="val 100000"/>
            </a:avLst>
          </a:prstGeom>
          <a:solidFill>
            <a:schemeClr val="accent2"/>
          </a:solidFill>
          <a:effectLst>
            <a:outerShdw blurRad="508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24" name="Text Placeholder 23">
            <a:extLst>
              <a:ext uri="{FF2B5EF4-FFF2-40B4-BE49-F238E27FC236}">
                <a16:creationId xmlns:a16="http://schemas.microsoft.com/office/drawing/2014/main" id="{9DC663CF-0C67-4619-B40E-7832C4DA15FE}"/>
              </a:ext>
              <a:ext uri="{C183D7F6-B498-43B3-948B-1728B52AA6E4}">
                <adec:decorative xmlns:adec="http://schemas.microsoft.com/office/drawing/2017/decorative" val="1"/>
              </a:ext>
            </a:extLst>
          </p:cNvPr>
          <p:cNvSpPr>
            <a:spLocks noGrp="1"/>
          </p:cNvSpPr>
          <p:nvPr>
            <p:ph type="body" sz="quarter" idx="15" hasCustomPrompt="1"/>
          </p:nvPr>
        </p:nvSpPr>
        <p:spPr>
          <a:xfrm>
            <a:off x="2190750" y="609600"/>
            <a:ext cx="7810500" cy="5638800"/>
          </a:xfrm>
          <a:custGeom>
            <a:avLst/>
            <a:gdLst>
              <a:gd name="connsiteX0" fmla="*/ 0 w 7810500"/>
              <a:gd name="connsiteY0" fmla="*/ 0 h 5638800"/>
              <a:gd name="connsiteX1" fmla="*/ 7810500 w 7810500"/>
              <a:gd name="connsiteY1" fmla="*/ 0 h 5638800"/>
              <a:gd name="connsiteX2" fmla="*/ 7810500 w 7810500"/>
              <a:gd name="connsiteY2" fmla="*/ 3151512 h 5638800"/>
              <a:gd name="connsiteX3" fmla="*/ 6252438 w 7810500"/>
              <a:gd name="connsiteY3" fmla="*/ 5638800 h 5638800"/>
              <a:gd name="connsiteX4" fmla="*/ 0 w 7810500"/>
              <a:gd name="connsiteY4" fmla="*/ 5638800 h 563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10500" h="5638800">
                <a:moveTo>
                  <a:pt x="0" y="0"/>
                </a:moveTo>
                <a:lnTo>
                  <a:pt x="7810500" y="0"/>
                </a:lnTo>
                <a:lnTo>
                  <a:pt x="7810500" y="3151512"/>
                </a:lnTo>
                <a:lnTo>
                  <a:pt x="6252438" y="5638800"/>
                </a:lnTo>
                <a:lnTo>
                  <a:pt x="0" y="5638800"/>
                </a:lnTo>
                <a:close/>
              </a:path>
            </a:pathLst>
          </a:custGeom>
          <a:solidFill>
            <a:schemeClr val="accent1"/>
          </a:solidFill>
          <a:effectLst>
            <a:outerShdw blurRad="50800" dist="38100" dir="2700000" algn="tl" rotWithShape="0">
              <a:prstClr val="black">
                <a:alpha val="40000"/>
              </a:prstClr>
            </a:outerShdw>
          </a:effectLst>
        </p:spPr>
        <p:txBody>
          <a:bodyPr wrap="square">
            <a:noAutofit/>
          </a:bodyPr>
          <a:lstStyle>
            <a:lvl1pPr marL="0" indent="0" algn="ctr">
              <a:buNone/>
              <a:defRPr>
                <a:solidFill>
                  <a:schemeClr val="tx1">
                    <a:alpha val="0"/>
                  </a:schemeClr>
                </a:solidFill>
              </a:defRPr>
            </a:lvl1pPr>
          </a:lstStyle>
          <a:p>
            <a:pPr lvl="0"/>
            <a:r>
              <a:rPr lang="en-US" dirty="0"/>
              <a:t>I</a:t>
            </a:r>
            <a:endParaRPr lang="en-GB" dirty="0"/>
          </a:p>
        </p:txBody>
      </p:sp>
      <p:sp>
        <p:nvSpPr>
          <p:cNvPr id="2" name="Title 1"/>
          <p:cNvSpPr>
            <a:spLocks noGrp="1"/>
          </p:cNvSpPr>
          <p:nvPr>
            <p:ph type="ctrTitle" hasCustomPrompt="1"/>
          </p:nvPr>
        </p:nvSpPr>
        <p:spPr>
          <a:xfrm>
            <a:off x="3163809" y="1905000"/>
            <a:ext cx="5864382" cy="2275238"/>
          </a:xfrm>
        </p:spPr>
        <p:txBody>
          <a:bodyPr anchor="ctr">
            <a:normAutofit/>
          </a:bodyPr>
          <a:lstStyle>
            <a:lvl1pPr algn="ctr">
              <a:defRPr lang="en-US" sz="5000" kern="1200" cap="all" spc="100" baseline="0" dirty="0">
                <a:solidFill>
                  <a:schemeClr val="bg1"/>
                </a:solidFill>
                <a:latin typeface="+mj-lt"/>
                <a:ea typeface="+mj-ea"/>
                <a:cs typeface="+mj-cs"/>
              </a:defRPr>
            </a:lvl1pPr>
          </a:lstStyle>
          <a:p>
            <a:r>
              <a:rPr lang="en-US" dirty="0"/>
              <a:t>THANK </a:t>
            </a:r>
            <a:r>
              <a:rPr lang="en-US" dirty="0" err="1"/>
              <a:t>yOU</a:t>
            </a:r>
            <a:endParaRPr lang="en-US" dirty="0"/>
          </a:p>
        </p:txBody>
      </p:sp>
    </p:spTree>
    <p:extLst>
      <p:ext uri="{BB962C8B-B14F-4D97-AF65-F5344CB8AC3E}">
        <p14:creationId xmlns:p14="http://schemas.microsoft.com/office/powerpoint/2010/main" val="161220322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Closing-Thank you 3">
    <p:bg>
      <p:bgPr>
        <a:solidFill>
          <a:schemeClr val="bg1">
            <a:lumMod val="95000"/>
          </a:schemeClr>
        </a:solidFill>
        <a:effectLst/>
      </p:bgPr>
    </p:bg>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018BFA80-A3BB-4316-BD6E-3E5F6B4D89CF}"/>
              </a:ext>
              <a:ext uri="{C183D7F6-B498-43B3-948B-1728B52AA6E4}">
                <adec:decorative xmlns:adec="http://schemas.microsoft.com/office/drawing/2017/decorative" val="1"/>
              </a:ext>
            </a:extLst>
          </p:cNvPr>
          <p:cNvSpPr>
            <a:spLocks noGrp="1"/>
          </p:cNvSpPr>
          <p:nvPr>
            <p:ph type="pic" sz="quarter" idx="11" hasCustomPrompt="1"/>
          </p:nvPr>
        </p:nvSpPr>
        <p:spPr>
          <a:xfrm>
            <a:off x="0" y="0"/>
            <a:ext cx="12192000" cy="6858000"/>
          </a:xfrm>
          <a:prstGeom prst="rect">
            <a:avLst/>
          </a:prstGeom>
          <a:solidFill>
            <a:schemeClr val="bg1"/>
          </a:solidFill>
        </p:spPr>
        <p:txBody>
          <a:bodyPr wrap="square" anchor="ctr">
            <a:noAutofit/>
          </a:bodyPr>
          <a:lstStyle>
            <a:lvl1pPr marL="0" indent="0" algn="ctr">
              <a:buNone/>
              <a:defRPr/>
            </a:lvl1pPr>
          </a:lstStyle>
          <a:p>
            <a:r>
              <a:rPr lang="en-US" dirty="0"/>
              <a:t>Insert Image</a:t>
            </a:r>
            <a:endParaRPr lang="en-GB" dirty="0"/>
          </a:p>
        </p:txBody>
      </p:sp>
      <p:sp>
        <p:nvSpPr>
          <p:cNvPr id="7" name="Text Placeholder 16">
            <a:extLst>
              <a:ext uri="{FF2B5EF4-FFF2-40B4-BE49-F238E27FC236}">
                <a16:creationId xmlns:a16="http://schemas.microsoft.com/office/drawing/2014/main" id="{8F962CE0-5C0C-48F3-A07B-34E33D6704BC}"/>
              </a:ext>
              <a:ext uri="{C183D7F6-B498-43B3-948B-1728B52AA6E4}">
                <adec:decorative xmlns:adec="http://schemas.microsoft.com/office/drawing/2017/decorative" val="1"/>
              </a:ext>
            </a:extLst>
          </p:cNvPr>
          <p:cNvSpPr>
            <a:spLocks noGrp="1"/>
          </p:cNvSpPr>
          <p:nvPr>
            <p:ph type="body" sz="quarter" idx="16" hasCustomPrompt="1"/>
          </p:nvPr>
        </p:nvSpPr>
        <p:spPr>
          <a:xfrm rot="10800000">
            <a:off x="2057400" y="466725"/>
            <a:ext cx="703341" cy="1101901"/>
          </a:xfrm>
          <a:prstGeom prst="triangle">
            <a:avLst>
              <a:gd name="adj" fmla="val 100000"/>
            </a:avLst>
          </a:prstGeom>
          <a:solidFill>
            <a:schemeClr val="accent2"/>
          </a:solidFill>
          <a:effectLst>
            <a:outerShdw blurRad="508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22" name="Text Placeholder 16">
            <a:extLst>
              <a:ext uri="{FF2B5EF4-FFF2-40B4-BE49-F238E27FC236}">
                <a16:creationId xmlns:a16="http://schemas.microsoft.com/office/drawing/2014/main" id="{654457EF-8A97-4FCA-9870-5095D09BF83E}"/>
              </a:ext>
              <a:ext uri="{C183D7F6-B498-43B3-948B-1728B52AA6E4}">
                <adec:decorative xmlns:adec="http://schemas.microsoft.com/office/drawing/2017/decorative" val="1"/>
              </a:ext>
            </a:extLst>
          </p:cNvPr>
          <p:cNvSpPr>
            <a:spLocks noGrp="1"/>
          </p:cNvSpPr>
          <p:nvPr>
            <p:ph type="body" sz="quarter" idx="13" hasCustomPrompt="1"/>
          </p:nvPr>
        </p:nvSpPr>
        <p:spPr>
          <a:xfrm rot="10800000" flipH="1" flipV="1">
            <a:off x="9067800" y="4648200"/>
            <a:ext cx="1143000" cy="1790700"/>
          </a:xfrm>
          <a:prstGeom prst="triangle">
            <a:avLst>
              <a:gd name="adj" fmla="val 100000"/>
            </a:avLst>
          </a:prstGeom>
          <a:solidFill>
            <a:schemeClr val="accent2"/>
          </a:solidFill>
          <a:effectLst>
            <a:outerShdw blurRad="508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10" name="Text Placeholder 16">
            <a:extLst>
              <a:ext uri="{FF2B5EF4-FFF2-40B4-BE49-F238E27FC236}">
                <a16:creationId xmlns:a16="http://schemas.microsoft.com/office/drawing/2014/main" id="{0CC06030-90E1-4B3F-AFDF-369354FBFE62}"/>
              </a:ext>
              <a:ext uri="{C183D7F6-B498-43B3-948B-1728B52AA6E4}">
                <adec:decorative xmlns:adec="http://schemas.microsoft.com/office/drawing/2017/decorative" val="1"/>
              </a:ext>
            </a:extLst>
          </p:cNvPr>
          <p:cNvSpPr>
            <a:spLocks noGrp="1"/>
          </p:cNvSpPr>
          <p:nvPr>
            <p:ph type="body" sz="quarter" idx="15" hasCustomPrompt="1"/>
          </p:nvPr>
        </p:nvSpPr>
        <p:spPr>
          <a:xfrm>
            <a:off x="2190750" y="609600"/>
            <a:ext cx="7810500" cy="5638800"/>
          </a:xfrm>
          <a:solidFill>
            <a:schemeClr val="accent1">
              <a:lumMod val="75000"/>
              <a:alpha val="92000"/>
            </a:schemeClr>
          </a:solidFill>
          <a:effectLst/>
        </p:spPr>
        <p:txBody>
          <a:bodyPr/>
          <a:lstStyle>
            <a:lvl1pPr marL="0" indent="0" algn="ctr">
              <a:buNone/>
              <a:defRPr>
                <a:solidFill>
                  <a:schemeClr val="tx1">
                    <a:alpha val="0"/>
                  </a:schemeClr>
                </a:solidFill>
              </a:defRPr>
            </a:lvl1pPr>
          </a:lstStyle>
          <a:p>
            <a:pPr lvl="0"/>
            <a:r>
              <a:rPr lang="en-US" dirty="0"/>
              <a:t>I</a:t>
            </a:r>
            <a:endParaRPr lang="en-GB" dirty="0"/>
          </a:p>
        </p:txBody>
      </p:sp>
      <p:sp>
        <p:nvSpPr>
          <p:cNvPr id="2" name="Title 1"/>
          <p:cNvSpPr>
            <a:spLocks noGrp="1"/>
          </p:cNvSpPr>
          <p:nvPr>
            <p:ph type="ctrTitle" hasCustomPrompt="1"/>
          </p:nvPr>
        </p:nvSpPr>
        <p:spPr>
          <a:xfrm>
            <a:off x="3163809" y="1905000"/>
            <a:ext cx="5864382" cy="2275238"/>
          </a:xfrm>
        </p:spPr>
        <p:txBody>
          <a:bodyPr anchor="ctr">
            <a:normAutofit/>
          </a:bodyPr>
          <a:lstStyle>
            <a:lvl1pPr algn="ctr">
              <a:defRPr lang="en-US" sz="5000" kern="1200" cap="all" spc="100" baseline="0" dirty="0">
                <a:solidFill>
                  <a:schemeClr val="bg1"/>
                </a:solidFill>
                <a:latin typeface="+mj-lt"/>
                <a:ea typeface="+mj-ea"/>
                <a:cs typeface="+mj-cs"/>
              </a:defRPr>
            </a:lvl1pPr>
          </a:lstStyle>
          <a:p>
            <a:r>
              <a:rPr lang="en-US" dirty="0"/>
              <a:t>THANK </a:t>
            </a:r>
            <a:r>
              <a:rPr lang="en-US" dirty="0" err="1"/>
              <a:t>yOU</a:t>
            </a:r>
            <a:endParaRPr lang="en-US" dirty="0"/>
          </a:p>
        </p:txBody>
      </p:sp>
    </p:spTree>
    <p:extLst>
      <p:ext uri="{BB962C8B-B14F-4D97-AF65-F5344CB8AC3E}">
        <p14:creationId xmlns:p14="http://schemas.microsoft.com/office/powerpoint/2010/main" val="265348575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Closing-Thank you 4">
    <p:bg>
      <p:bgPr>
        <a:solidFill>
          <a:schemeClr val="bg1">
            <a:lumMod val="95000"/>
          </a:schemeClr>
        </a:solidFill>
        <a:effectLst/>
      </p:bgPr>
    </p:bg>
    <p:spTree>
      <p:nvGrpSpPr>
        <p:cNvPr id="1" name=""/>
        <p:cNvGrpSpPr/>
        <p:nvPr/>
      </p:nvGrpSpPr>
      <p:grpSpPr>
        <a:xfrm>
          <a:off x="0" y="0"/>
          <a:ext cx="0" cy="0"/>
          <a:chOff x="0" y="0"/>
          <a:chExt cx="0" cy="0"/>
        </a:xfrm>
      </p:grpSpPr>
      <p:sp>
        <p:nvSpPr>
          <p:cNvPr id="22" name="Text Placeholder 21">
            <a:extLst>
              <a:ext uri="{FF2B5EF4-FFF2-40B4-BE49-F238E27FC236}">
                <a16:creationId xmlns:a16="http://schemas.microsoft.com/office/drawing/2014/main" id="{FC033E0E-968F-40A8-BE78-354499D7F913}"/>
              </a:ext>
              <a:ext uri="{C183D7F6-B498-43B3-948B-1728B52AA6E4}">
                <adec:decorative xmlns:adec="http://schemas.microsoft.com/office/drawing/2017/decorative" val="1"/>
              </a:ext>
            </a:extLst>
          </p:cNvPr>
          <p:cNvSpPr>
            <a:spLocks noGrp="1"/>
          </p:cNvSpPr>
          <p:nvPr>
            <p:ph type="body" sz="quarter" idx="21" hasCustomPrompt="1"/>
          </p:nvPr>
        </p:nvSpPr>
        <p:spPr>
          <a:xfrm rot="19594102" flipH="1">
            <a:off x="584131" y="-142449"/>
            <a:ext cx="1218268" cy="6177109"/>
          </a:xfrm>
          <a:custGeom>
            <a:avLst/>
            <a:gdLst>
              <a:gd name="connsiteX0" fmla="*/ 1114975 w 1218268"/>
              <a:gd name="connsiteY0" fmla="*/ 1688918 h 6177109"/>
              <a:gd name="connsiteX1" fmla="*/ 1114975 w 1218268"/>
              <a:gd name="connsiteY1" fmla="*/ 5441035 h 6177109"/>
              <a:gd name="connsiteX2" fmla="*/ 1218268 w 1218268"/>
              <a:gd name="connsiteY2" fmla="*/ 5372844 h 6177109"/>
              <a:gd name="connsiteX3" fmla="*/ 1218268 w 1218268"/>
              <a:gd name="connsiteY3" fmla="*/ 1845382 h 6177109"/>
              <a:gd name="connsiteX4" fmla="*/ 675740 w 1218268"/>
              <a:gd name="connsiteY4" fmla="*/ 1023583 h 6177109"/>
              <a:gd name="connsiteX5" fmla="*/ 675740 w 1218268"/>
              <a:gd name="connsiteY5" fmla="*/ 5731005 h 6177109"/>
              <a:gd name="connsiteX6" fmla="*/ 951275 w 1218268"/>
              <a:gd name="connsiteY6" fmla="*/ 5549105 h 6177109"/>
              <a:gd name="connsiteX7" fmla="*/ 951275 w 1218268"/>
              <a:gd name="connsiteY7" fmla="*/ 1440952 h 6177109"/>
              <a:gd name="connsiteX8" fmla="*/ 0 w 1218268"/>
              <a:gd name="connsiteY8" fmla="*/ 0 h 6177109"/>
              <a:gd name="connsiteX9" fmla="*/ 0 w 1218268"/>
              <a:gd name="connsiteY9" fmla="*/ 6177109 h 6177109"/>
              <a:gd name="connsiteX10" fmla="*/ 485620 w 1218268"/>
              <a:gd name="connsiteY10" fmla="*/ 5856517 h 6177109"/>
              <a:gd name="connsiteX11" fmla="*/ 485620 w 1218268"/>
              <a:gd name="connsiteY11" fmla="*/ 735597 h 6177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8268" h="6177109">
                <a:moveTo>
                  <a:pt x="1114975" y="1688918"/>
                </a:moveTo>
                <a:lnTo>
                  <a:pt x="1114975" y="5441035"/>
                </a:lnTo>
                <a:lnTo>
                  <a:pt x="1218268" y="5372844"/>
                </a:lnTo>
                <a:lnTo>
                  <a:pt x="1218268" y="1845382"/>
                </a:lnTo>
                <a:close/>
                <a:moveTo>
                  <a:pt x="675740" y="1023583"/>
                </a:moveTo>
                <a:lnTo>
                  <a:pt x="675740" y="5731005"/>
                </a:lnTo>
                <a:lnTo>
                  <a:pt x="951275" y="5549105"/>
                </a:lnTo>
                <a:lnTo>
                  <a:pt x="951275" y="1440952"/>
                </a:lnTo>
                <a:close/>
                <a:moveTo>
                  <a:pt x="0" y="0"/>
                </a:moveTo>
                <a:lnTo>
                  <a:pt x="0" y="6177109"/>
                </a:lnTo>
                <a:lnTo>
                  <a:pt x="485620" y="5856517"/>
                </a:lnTo>
                <a:lnTo>
                  <a:pt x="485620" y="735597"/>
                </a:lnTo>
                <a:close/>
              </a:path>
            </a:pathLst>
          </a:custGeom>
          <a:solidFill>
            <a:schemeClr val="bg1"/>
          </a:solidFill>
          <a:effectLst/>
        </p:spPr>
        <p:txBody>
          <a:bodyPr wrap="square">
            <a:noAutofit/>
          </a:bodyPr>
          <a:lstStyle>
            <a:lvl1pPr marL="0" indent="0">
              <a:buNone/>
              <a:defRPr>
                <a:solidFill>
                  <a:schemeClr val="tx1">
                    <a:alpha val="0"/>
                  </a:schemeClr>
                </a:solidFill>
              </a:defRPr>
            </a:lvl1pPr>
          </a:lstStyle>
          <a:p>
            <a:pPr lvl="0"/>
            <a:r>
              <a:rPr lang="en-US" dirty="0"/>
              <a:t>I</a:t>
            </a:r>
            <a:endParaRPr lang="en-GB" dirty="0"/>
          </a:p>
        </p:txBody>
      </p:sp>
      <p:sp>
        <p:nvSpPr>
          <p:cNvPr id="15" name="Picture Placeholder 14">
            <a:extLst>
              <a:ext uri="{FF2B5EF4-FFF2-40B4-BE49-F238E27FC236}">
                <a16:creationId xmlns:a16="http://schemas.microsoft.com/office/drawing/2014/main" id="{B9454D95-B362-4CB6-B706-EB2022A3342D}"/>
              </a:ext>
              <a:ext uri="{C183D7F6-B498-43B3-948B-1728B52AA6E4}">
                <adec:decorative xmlns:adec="http://schemas.microsoft.com/office/drawing/2017/decorative" val="1"/>
              </a:ext>
            </a:extLst>
          </p:cNvPr>
          <p:cNvSpPr>
            <a:spLocks noGrp="1"/>
          </p:cNvSpPr>
          <p:nvPr>
            <p:ph type="pic" sz="quarter" idx="11" hasCustomPrompt="1"/>
          </p:nvPr>
        </p:nvSpPr>
        <p:spPr>
          <a:xfrm>
            <a:off x="3124200" y="0"/>
            <a:ext cx="9067800" cy="6858000"/>
          </a:xfrm>
          <a:custGeom>
            <a:avLst/>
            <a:gdLst>
              <a:gd name="connsiteX0" fmla="*/ 5205086 w 9067800"/>
              <a:gd name="connsiteY0" fmla="*/ 0 h 6858000"/>
              <a:gd name="connsiteX1" fmla="*/ 6957685 w 9067800"/>
              <a:gd name="connsiteY1" fmla="*/ 0 h 6858000"/>
              <a:gd name="connsiteX2" fmla="*/ 9067800 w 9067800"/>
              <a:gd name="connsiteY2" fmla="*/ 0 h 6858000"/>
              <a:gd name="connsiteX3" fmla="*/ 9067800 w 9067800"/>
              <a:gd name="connsiteY3" fmla="*/ 6827058 h 6858000"/>
              <a:gd name="connsiteX4" fmla="*/ 9044315 w 9067800"/>
              <a:gd name="connsiteY4" fmla="*/ 6858000 h 6858000"/>
              <a:gd name="connsiteX5" fmla="*/ 7291715 w 9067800"/>
              <a:gd name="connsiteY5" fmla="*/ 6858000 h 6858000"/>
              <a:gd name="connsiteX6" fmla="*/ 1752601 w 9067800"/>
              <a:gd name="connsiteY6" fmla="*/ 6858000 h 6858000"/>
              <a:gd name="connsiteX7" fmla="*/ 0 w 90678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067800" h="6858000">
                <a:moveTo>
                  <a:pt x="5205086" y="0"/>
                </a:moveTo>
                <a:lnTo>
                  <a:pt x="6957685" y="0"/>
                </a:lnTo>
                <a:lnTo>
                  <a:pt x="9067800" y="0"/>
                </a:lnTo>
                <a:lnTo>
                  <a:pt x="9067800" y="6827058"/>
                </a:lnTo>
                <a:lnTo>
                  <a:pt x="9044315" y="6858000"/>
                </a:lnTo>
                <a:lnTo>
                  <a:pt x="7291715" y="6858000"/>
                </a:lnTo>
                <a:lnTo>
                  <a:pt x="1752601" y="6858000"/>
                </a:lnTo>
                <a:lnTo>
                  <a:pt x="0" y="6858000"/>
                </a:lnTo>
                <a:close/>
              </a:path>
            </a:pathLst>
          </a:custGeom>
          <a:solidFill>
            <a:schemeClr val="bg1"/>
          </a:solidFill>
        </p:spPr>
        <p:txBody>
          <a:bodyPr wrap="square" anchor="ctr">
            <a:noAutofit/>
          </a:bodyPr>
          <a:lstStyle>
            <a:lvl1pPr marL="0" indent="0" algn="ctr">
              <a:buNone/>
              <a:defRPr/>
            </a:lvl1pPr>
          </a:lstStyle>
          <a:p>
            <a:r>
              <a:rPr lang="en-US" dirty="0"/>
              <a:t>Insert Image</a:t>
            </a:r>
            <a:endParaRPr lang="en-GB" dirty="0"/>
          </a:p>
        </p:txBody>
      </p:sp>
      <p:sp>
        <p:nvSpPr>
          <p:cNvPr id="17" name="Text Placeholder 16">
            <a:extLst>
              <a:ext uri="{FF2B5EF4-FFF2-40B4-BE49-F238E27FC236}">
                <a16:creationId xmlns:a16="http://schemas.microsoft.com/office/drawing/2014/main" id="{FF9E63E5-568A-4FA2-9851-E5BFA12B85D1}"/>
              </a:ext>
              <a:ext uri="{C183D7F6-B498-43B3-948B-1728B52AA6E4}">
                <adec:decorative xmlns:adec="http://schemas.microsoft.com/office/drawing/2017/decorative" val="1"/>
              </a:ext>
            </a:extLst>
          </p:cNvPr>
          <p:cNvSpPr>
            <a:spLocks noGrp="1"/>
          </p:cNvSpPr>
          <p:nvPr>
            <p:ph type="body" sz="quarter" idx="12" hasCustomPrompt="1"/>
          </p:nvPr>
        </p:nvSpPr>
        <p:spPr>
          <a:xfrm>
            <a:off x="533400" y="266700"/>
            <a:ext cx="5105400" cy="6324600"/>
          </a:xfrm>
          <a:solidFill>
            <a:schemeClr val="bg1"/>
          </a:solidFill>
          <a:effectLst>
            <a:outerShdw blurRad="3556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2" name="Title 1"/>
          <p:cNvSpPr>
            <a:spLocks noGrp="1"/>
          </p:cNvSpPr>
          <p:nvPr>
            <p:ph type="ctrTitle" hasCustomPrompt="1"/>
          </p:nvPr>
        </p:nvSpPr>
        <p:spPr>
          <a:xfrm>
            <a:off x="933450" y="762000"/>
            <a:ext cx="4381500" cy="3429000"/>
          </a:xfrm>
        </p:spPr>
        <p:txBody>
          <a:bodyPr anchor="ctr">
            <a:normAutofit/>
          </a:bodyPr>
          <a:lstStyle>
            <a:lvl1pPr algn="ctr">
              <a:defRPr sz="5000" spc="200" baseline="0"/>
            </a:lvl1pPr>
          </a:lstStyle>
          <a:p>
            <a:r>
              <a:rPr lang="en-US" dirty="0"/>
              <a:t>THANK </a:t>
            </a:r>
            <a:r>
              <a:rPr lang="en-US" dirty="0" err="1"/>
              <a:t>yOU</a:t>
            </a:r>
            <a:endParaRPr lang="en-US" dirty="0"/>
          </a:p>
        </p:txBody>
      </p:sp>
      <p:sp>
        <p:nvSpPr>
          <p:cNvPr id="7" name="Text Placeholder 16">
            <a:extLst>
              <a:ext uri="{FF2B5EF4-FFF2-40B4-BE49-F238E27FC236}">
                <a16:creationId xmlns:a16="http://schemas.microsoft.com/office/drawing/2014/main" id="{D6D785D2-DAEB-48F3-AB8A-2954F03ACD2B}"/>
              </a:ext>
              <a:ext uri="{C183D7F6-B498-43B3-948B-1728B52AA6E4}">
                <adec:decorative xmlns:adec="http://schemas.microsoft.com/office/drawing/2017/decorative" val="1"/>
              </a:ext>
            </a:extLst>
          </p:cNvPr>
          <p:cNvSpPr>
            <a:spLocks noGrp="1"/>
          </p:cNvSpPr>
          <p:nvPr>
            <p:ph type="body" sz="quarter" idx="13" hasCustomPrompt="1"/>
          </p:nvPr>
        </p:nvSpPr>
        <p:spPr>
          <a:xfrm rot="10800000" flipV="1">
            <a:off x="314325" y="4953000"/>
            <a:ext cx="1143000" cy="1790700"/>
          </a:xfrm>
          <a:prstGeom prst="triangle">
            <a:avLst>
              <a:gd name="adj" fmla="val 100000"/>
            </a:avLst>
          </a:prstGeom>
          <a:solidFill>
            <a:schemeClr val="accent2"/>
          </a:solidFill>
          <a:effectLst>
            <a:outerShdw blurRad="508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Tree>
    <p:extLst>
      <p:ext uri="{BB962C8B-B14F-4D97-AF65-F5344CB8AC3E}">
        <p14:creationId xmlns:p14="http://schemas.microsoft.com/office/powerpoint/2010/main" val="304480348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Closing-Thank you 5">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A623EB06-2F79-4698-807D-96A58B4F1D71}"/>
              </a:ext>
              <a:ext uri="{C183D7F6-B498-43B3-948B-1728B52AA6E4}">
                <adec:decorative xmlns:adec="http://schemas.microsoft.com/office/drawing/2017/decorative" val="1"/>
              </a:ext>
            </a:extLst>
          </p:cNvPr>
          <p:cNvSpPr>
            <a:spLocks noGrp="1"/>
          </p:cNvSpPr>
          <p:nvPr>
            <p:ph type="pic" sz="quarter" idx="15" hasCustomPrompt="1"/>
          </p:nvPr>
        </p:nvSpPr>
        <p:spPr>
          <a:xfrm>
            <a:off x="0" y="0"/>
            <a:ext cx="8329286" cy="6858000"/>
          </a:xfrm>
          <a:custGeom>
            <a:avLst/>
            <a:gdLst>
              <a:gd name="connsiteX0" fmla="*/ 0 w 8329286"/>
              <a:gd name="connsiteY0" fmla="*/ 0 h 6858000"/>
              <a:gd name="connsiteX1" fmla="*/ 8329286 w 8329286"/>
              <a:gd name="connsiteY1" fmla="*/ 0 h 6858000"/>
              <a:gd name="connsiteX2" fmla="*/ 3124200 w 8329286"/>
              <a:gd name="connsiteY2" fmla="*/ 6858000 h 6858000"/>
              <a:gd name="connsiteX3" fmla="*/ 0 w 832928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9286" h="6858000">
                <a:moveTo>
                  <a:pt x="0" y="0"/>
                </a:moveTo>
                <a:lnTo>
                  <a:pt x="8329286" y="0"/>
                </a:lnTo>
                <a:lnTo>
                  <a:pt x="3124200" y="6858000"/>
                </a:lnTo>
                <a:lnTo>
                  <a:pt x="0" y="6858000"/>
                </a:lnTo>
                <a:close/>
              </a:path>
            </a:pathLst>
          </a:custGeom>
          <a:solidFill>
            <a:schemeClr val="bg1"/>
          </a:solidFill>
          <a:effectLst>
            <a:outerShdw blurRad="228600" dist="38100" algn="l" rotWithShape="0">
              <a:prstClr val="black">
                <a:alpha val="40000"/>
              </a:prstClr>
            </a:outerShdw>
          </a:effectLst>
        </p:spPr>
        <p:txBody>
          <a:bodyPr wrap="square" anchor="ctr">
            <a:noAutofit/>
          </a:bodyPr>
          <a:lstStyle>
            <a:lvl1pPr marL="0" indent="0" algn="ctr">
              <a:buNone/>
              <a:defRPr/>
            </a:lvl1pPr>
          </a:lstStyle>
          <a:p>
            <a:r>
              <a:rPr lang="en-US" dirty="0"/>
              <a:t>Insert Image</a:t>
            </a:r>
            <a:endParaRPr lang="en-GB" dirty="0"/>
          </a:p>
        </p:txBody>
      </p:sp>
      <p:sp>
        <p:nvSpPr>
          <p:cNvPr id="17" name="Text Placeholder 16">
            <a:extLst>
              <a:ext uri="{FF2B5EF4-FFF2-40B4-BE49-F238E27FC236}">
                <a16:creationId xmlns:a16="http://schemas.microsoft.com/office/drawing/2014/main" id="{FF9E63E5-568A-4FA2-9851-E5BFA12B85D1}"/>
              </a:ext>
              <a:ext uri="{C183D7F6-B498-43B3-948B-1728B52AA6E4}">
                <adec:decorative xmlns:adec="http://schemas.microsoft.com/office/drawing/2017/decorative" val="1"/>
              </a:ext>
            </a:extLst>
          </p:cNvPr>
          <p:cNvSpPr>
            <a:spLocks noGrp="1"/>
          </p:cNvSpPr>
          <p:nvPr>
            <p:ph type="body" sz="quarter" idx="12" hasCustomPrompt="1"/>
          </p:nvPr>
        </p:nvSpPr>
        <p:spPr>
          <a:xfrm>
            <a:off x="990600" y="609600"/>
            <a:ext cx="4648200" cy="5638800"/>
          </a:xfrm>
          <a:solidFill>
            <a:schemeClr val="bg1"/>
          </a:solidFill>
          <a:effectLst>
            <a:outerShdw blurRad="3556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2" name="Title 1"/>
          <p:cNvSpPr>
            <a:spLocks noGrp="1"/>
          </p:cNvSpPr>
          <p:nvPr>
            <p:ph type="ctrTitle" hasCustomPrompt="1"/>
          </p:nvPr>
        </p:nvSpPr>
        <p:spPr>
          <a:xfrm>
            <a:off x="1257300" y="1447800"/>
            <a:ext cx="4114800" cy="3962400"/>
          </a:xfrm>
        </p:spPr>
        <p:txBody>
          <a:bodyPr anchor="ctr">
            <a:normAutofit/>
          </a:bodyPr>
          <a:lstStyle>
            <a:lvl1pPr algn="ctr">
              <a:defRPr sz="5000" spc="200" baseline="0"/>
            </a:lvl1pPr>
          </a:lstStyle>
          <a:p>
            <a:r>
              <a:rPr lang="en-US" dirty="0"/>
              <a:t>THANK </a:t>
            </a:r>
            <a:r>
              <a:rPr lang="en-US" dirty="0" err="1"/>
              <a:t>yOU</a:t>
            </a:r>
            <a:endParaRPr lang="en-US" dirty="0"/>
          </a:p>
        </p:txBody>
      </p:sp>
      <p:sp>
        <p:nvSpPr>
          <p:cNvPr id="7" name="Text Placeholder 16">
            <a:extLst>
              <a:ext uri="{FF2B5EF4-FFF2-40B4-BE49-F238E27FC236}">
                <a16:creationId xmlns:a16="http://schemas.microsoft.com/office/drawing/2014/main" id="{D6D785D2-DAEB-48F3-AB8A-2954F03ACD2B}"/>
              </a:ext>
              <a:ext uri="{C183D7F6-B498-43B3-948B-1728B52AA6E4}">
                <adec:decorative xmlns:adec="http://schemas.microsoft.com/office/drawing/2017/decorative" val="1"/>
              </a:ext>
            </a:extLst>
          </p:cNvPr>
          <p:cNvSpPr>
            <a:spLocks noGrp="1"/>
          </p:cNvSpPr>
          <p:nvPr>
            <p:ph type="body" sz="quarter" idx="13" hasCustomPrompt="1"/>
          </p:nvPr>
        </p:nvSpPr>
        <p:spPr>
          <a:xfrm>
            <a:off x="2705100" y="409575"/>
            <a:ext cx="1219200" cy="400050"/>
          </a:xfrm>
          <a:solidFill>
            <a:schemeClr val="accent2"/>
          </a:solidFill>
          <a:effectLst>
            <a:outerShdw blurRad="508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8" name="Text Placeholder 16">
            <a:extLst>
              <a:ext uri="{FF2B5EF4-FFF2-40B4-BE49-F238E27FC236}">
                <a16:creationId xmlns:a16="http://schemas.microsoft.com/office/drawing/2014/main" id="{BB42ECCE-195D-45F5-94EB-137CEFCFE916}"/>
              </a:ext>
              <a:ext uri="{C183D7F6-B498-43B3-948B-1728B52AA6E4}">
                <adec:decorative xmlns:adec="http://schemas.microsoft.com/office/drawing/2017/decorative" val="1"/>
              </a:ext>
            </a:extLst>
          </p:cNvPr>
          <p:cNvSpPr>
            <a:spLocks noGrp="1"/>
          </p:cNvSpPr>
          <p:nvPr>
            <p:ph type="body" sz="quarter" idx="14" hasCustomPrompt="1"/>
          </p:nvPr>
        </p:nvSpPr>
        <p:spPr>
          <a:xfrm>
            <a:off x="2705100" y="6076950"/>
            <a:ext cx="1219200" cy="400050"/>
          </a:xfrm>
          <a:solidFill>
            <a:schemeClr val="accent2"/>
          </a:solidFill>
          <a:effectLst>
            <a:outerShdw blurRad="50800" dist="38100" dir="18900000" algn="b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Tree>
    <p:extLst>
      <p:ext uri="{BB962C8B-B14F-4D97-AF65-F5344CB8AC3E}">
        <p14:creationId xmlns:p14="http://schemas.microsoft.com/office/powerpoint/2010/main" val="132553905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40096361-3051-4F53-9D29-86B8FABEFDC0}" type="datetimeFigureOut">
              <a:rPr lang="en-US" smtClean="0"/>
              <a:t>9/15/2021</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A464CB5F-65F4-495E-B2BE-FE1651F22E7B}"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9869209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2B4FA7BF-D4D9-475D-A457-5C94A8193481}" type="datetime1">
              <a:rPr lang="en-US" smtClean="0"/>
              <a:t>9/15/2021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33DE893-426D-45BD-AE8A-F63C4AA2473F}" type="slidenum">
              <a:rPr lang="en-US" smtClean="0"/>
              <a:pPr/>
              <a:t>‹#›</a:t>
            </a:fld>
            <a:endParaRPr lang="en-US" dirty="0"/>
          </a:p>
        </p:txBody>
      </p:sp>
      <p:sp>
        <p:nvSpPr>
          <p:cNvPr id="7" name="Title 6"/>
          <p:cNvSpPr>
            <a:spLocks noGrp="1"/>
          </p:cNvSpPr>
          <p:nvPr>
            <p:ph type="title"/>
          </p:nvPr>
        </p:nvSpPr>
        <p:spPr>
          <a:xfrm>
            <a:off x="609600" y="274638"/>
            <a:ext cx="10972800" cy="1143000"/>
          </a:xfrm>
          <a:prstGeom prst="rect">
            <a:avLst/>
          </a:prstGeom>
        </p:spPr>
        <p:txBody>
          <a:bodyPr rtlCol="0"/>
          <a:lstStyle>
            <a:lvl1pPr>
              <a:defRPr/>
            </a:lvl1pPr>
          </a:lstStyle>
          <a:p>
            <a:endParaRPr kumimoji="0" lang="en-US" dirty="0"/>
          </a:p>
        </p:txBody>
      </p:sp>
    </p:spTree>
    <p:extLst>
      <p:ext uri="{BB962C8B-B14F-4D97-AF65-F5344CB8AC3E}">
        <p14:creationId xmlns:p14="http://schemas.microsoft.com/office/powerpoint/2010/main" val="324400686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endParaRPr lang="id-ID"/>
          </a:p>
        </p:txBody>
      </p:sp>
      <p:sp>
        <p:nvSpPr>
          <p:cNvPr id="3" name="Text Placeholder 2"/>
          <p:cNvSpPr>
            <a:spLocks noGrp="1"/>
          </p:cNvSpPr>
          <p:nvPr>
            <p:ph type="body" sz="half" idx="1"/>
          </p:nvPr>
        </p:nvSpPr>
        <p:spPr>
          <a:xfrm>
            <a:off x="9144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Content Placeholder 3"/>
          <p:cNvSpPr>
            <a:spLocks noGrp="1"/>
          </p:cNvSpPr>
          <p:nvPr>
            <p:ph sz="half" idx="2"/>
          </p:nvPr>
        </p:nvSpPr>
        <p:spPr>
          <a:xfrm>
            <a:off x="61976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Rectangle 1030"/>
          <p:cNvSpPr>
            <a:spLocks noGrp="1" noChangeArrowheads="1"/>
          </p:cNvSpPr>
          <p:nvPr>
            <p:ph type="dt" sz="half" idx="10"/>
          </p:nvPr>
        </p:nvSpPr>
        <p:spPr/>
        <p:txBody>
          <a:bodyPr/>
          <a:lstStyle>
            <a:lvl1pPr>
              <a:defRPr/>
            </a:lvl1pPr>
          </a:lstStyle>
          <a:p>
            <a:pPr>
              <a:defRPr/>
            </a:pPr>
            <a:endParaRPr lang="en-GB" dirty="0"/>
          </a:p>
        </p:txBody>
      </p:sp>
      <p:sp>
        <p:nvSpPr>
          <p:cNvPr id="6" name="Rectangle 1031"/>
          <p:cNvSpPr>
            <a:spLocks noGrp="1" noChangeArrowheads="1"/>
          </p:cNvSpPr>
          <p:nvPr>
            <p:ph type="ftr" sz="quarter" idx="11"/>
          </p:nvPr>
        </p:nvSpPr>
        <p:spPr/>
        <p:txBody>
          <a:bodyPr/>
          <a:lstStyle>
            <a:lvl1pPr>
              <a:defRPr/>
            </a:lvl1pPr>
          </a:lstStyle>
          <a:p>
            <a:pPr>
              <a:defRPr/>
            </a:pPr>
            <a:endParaRPr lang="en-GB" dirty="0"/>
          </a:p>
        </p:txBody>
      </p:sp>
      <p:sp>
        <p:nvSpPr>
          <p:cNvPr id="7" name="Rectangle 1032"/>
          <p:cNvSpPr>
            <a:spLocks noGrp="1" noChangeArrowheads="1"/>
          </p:cNvSpPr>
          <p:nvPr>
            <p:ph type="sldNum" sz="quarter" idx="12"/>
          </p:nvPr>
        </p:nvSpPr>
        <p:spPr/>
        <p:txBody>
          <a:bodyPr/>
          <a:lstStyle>
            <a:lvl1pPr>
              <a:defRPr/>
            </a:lvl1pPr>
          </a:lstStyle>
          <a:p>
            <a:pPr>
              <a:defRPr/>
            </a:pPr>
            <a:fld id="{5FC86BFD-59C7-4EA0-B0A5-67C4436C1248}" type="slidenum">
              <a:rPr lang="en-GB"/>
              <a:pPr>
                <a:defRPr/>
              </a:pPr>
              <a:t>‹#›</a:t>
            </a:fld>
            <a:endParaRPr lang="en-GB" dirty="0"/>
          </a:p>
        </p:txBody>
      </p:sp>
    </p:spTree>
    <p:extLst>
      <p:ext uri="{BB962C8B-B14F-4D97-AF65-F5344CB8AC3E}">
        <p14:creationId xmlns:p14="http://schemas.microsoft.com/office/powerpoint/2010/main" val="395774644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1_Title Emphasis-Sub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548640" y="990600"/>
            <a:ext cx="10805160" cy="707886"/>
          </a:xfrm>
        </p:spPr>
        <p:txBody>
          <a:bodyPr anchor="t">
            <a:normAutofit/>
          </a:bodyPr>
          <a:lstStyle>
            <a:lvl1pPr>
              <a:lnSpc>
                <a:spcPct val="100000"/>
              </a:lnSpc>
              <a:defRPr sz="4000" b="0">
                <a:latin typeface="+mj-lt"/>
              </a:defRPr>
            </a:lvl1pPr>
          </a:lstStyle>
          <a:p>
            <a:r>
              <a:rPr lang="en-US" noProof="0"/>
              <a:t>Click to edit Master title style</a:t>
            </a:r>
          </a:p>
        </p:txBody>
      </p:sp>
      <p:sp>
        <p:nvSpPr>
          <p:cNvPr id="7" name="Content Placeholder 6">
            <a:extLst>
              <a:ext uri="{FF2B5EF4-FFF2-40B4-BE49-F238E27FC236}">
                <a16:creationId xmlns:a16="http://schemas.microsoft.com/office/drawing/2014/main" id="{35FB90DC-1879-4B22-883B-7444D1A858EC}"/>
              </a:ext>
            </a:extLst>
          </p:cNvPr>
          <p:cNvSpPr>
            <a:spLocks noGrp="1"/>
          </p:cNvSpPr>
          <p:nvPr>
            <p:ph sz="quarter" idx="13"/>
          </p:nvPr>
        </p:nvSpPr>
        <p:spPr>
          <a:xfrm>
            <a:off x="548640" y="2667000"/>
            <a:ext cx="10288693" cy="3660648"/>
          </a:xfrm>
        </p:spPr>
        <p:txBody>
          <a:bodyPr lIns="91440" rIns="9144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 name="Text Placeholder 7">
            <a:extLst>
              <a:ext uri="{FF2B5EF4-FFF2-40B4-BE49-F238E27FC236}">
                <a16:creationId xmlns:a16="http://schemas.microsoft.com/office/drawing/2014/main" id="{4D8DAD49-E192-4934-8CF1-25E9CA66F761}"/>
              </a:ext>
            </a:extLst>
          </p:cNvPr>
          <p:cNvSpPr>
            <a:spLocks noGrp="1"/>
          </p:cNvSpPr>
          <p:nvPr>
            <p:ph type="body" sz="quarter" idx="16" hasCustomPrompt="1"/>
          </p:nvPr>
        </p:nvSpPr>
        <p:spPr>
          <a:xfrm>
            <a:off x="-1" y="1676400"/>
            <a:ext cx="10837333" cy="424732"/>
          </a:xfrm>
          <a:solidFill>
            <a:schemeClr val="accent1"/>
          </a:solidFill>
        </p:spPr>
        <p:txBody>
          <a:bodyPr wrap="square" lIns="640080" rIns="91440">
            <a:spAutoFit/>
          </a:bodyPr>
          <a:lstStyle>
            <a:lvl1pPr marL="0" indent="0">
              <a:buNone/>
              <a:defRPr sz="2400" b="0">
                <a:solidFill>
                  <a:schemeClr val="bg1"/>
                </a:solidFill>
              </a:defRPr>
            </a:lvl1pPr>
          </a:lstStyle>
          <a:p>
            <a:pPr lvl="0"/>
            <a:r>
              <a:rPr lang="en-US" noProof="0"/>
              <a:t>Add additional text </a:t>
            </a:r>
          </a:p>
        </p:txBody>
      </p:sp>
      <p:sp>
        <p:nvSpPr>
          <p:cNvPr id="9" name="Slide Number Placeholder 5">
            <a:extLst>
              <a:ext uri="{FF2B5EF4-FFF2-40B4-BE49-F238E27FC236}">
                <a16:creationId xmlns:a16="http://schemas.microsoft.com/office/drawing/2014/main" id="{110D7855-F905-4172-85D9-761655FE4902}"/>
              </a:ext>
            </a:extLst>
          </p:cNvPr>
          <p:cNvSpPr txBox="1">
            <a:spLocks/>
          </p:cNvSpPr>
          <p:nvPr userDrawn="1"/>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defPPr>
              <a:defRPr lang="en-US"/>
            </a:defPPr>
            <a:lvl1pPr marL="0" algn="ctr" defTabSz="457200" rtl="0" eaLnBrk="1" latinLnBrk="0" hangingPunct="1">
              <a:defRPr sz="1000" kern="1200">
                <a:solidFill>
                  <a:schemeClr val="tx1">
                    <a:lumMod val="95000"/>
                    <a:lumOff val="5000"/>
                  </a:schemeClr>
                </a:solidFill>
                <a:latin typeface="+mj-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706709984"/>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3_Contents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60770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Comparison">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886C3B21-EA66-4C31-8F02-CD4A48D2404B}"/>
              </a:ext>
            </a:extLst>
          </p:cNvPr>
          <p:cNvGrpSpPr/>
          <p:nvPr userDrawn="1"/>
        </p:nvGrpSpPr>
        <p:grpSpPr>
          <a:xfrm rot="8650774" flipH="1" flipV="1">
            <a:off x="7430044" y="-1843126"/>
            <a:ext cx="4436224" cy="5482435"/>
            <a:chOff x="11114088" y="2241550"/>
            <a:chExt cx="1905000" cy="2354263"/>
          </a:xfrm>
          <a:solidFill>
            <a:schemeClr val="bg2">
              <a:alpha val="53000"/>
            </a:schemeClr>
          </a:solidFill>
        </p:grpSpPr>
        <p:sp>
          <p:nvSpPr>
            <p:cNvPr id="8" name="Freeform 5">
              <a:extLst>
                <a:ext uri="{FF2B5EF4-FFF2-40B4-BE49-F238E27FC236}">
                  <a16:creationId xmlns:a16="http://schemas.microsoft.com/office/drawing/2014/main" id="{64D3A4C1-CEBD-4299-8282-3CFA759D050D}"/>
                </a:ext>
              </a:extLst>
            </p:cNvPr>
            <p:cNvSpPr>
              <a:spLocks/>
            </p:cNvSpPr>
            <p:nvPr/>
          </p:nvSpPr>
          <p:spPr bwMode="auto">
            <a:xfrm>
              <a:off x="11114088" y="2241550"/>
              <a:ext cx="1905000" cy="2354263"/>
            </a:xfrm>
            <a:custGeom>
              <a:avLst/>
              <a:gdLst>
                <a:gd name="T0" fmla="*/ 0 w 447"/>
                <a:gd name="T1" fmla="*/ 264 h 553"/>
                <a:gd name="T2" fmla="*/ 141 w 447"/>
                <a:gd name="T3" fmla="*/ 48 h 553"/>
                <a:gd name="T4" fmla="*/ 414 w 447"/>
                <a:gd name="T5" fmla="*/ 67 h 553"/>
                <a:gd name="T6" fmla="*/ 438 w 447"/>
                <a:gd name="T7" fmla="*/ 98 h 553"/>
                <a:gd name="T8" fmla="*/ 391 w 447"/>
                <a:gd name="T9" fmla="*/ 111 h 553"/>
                <a:gd name="T10" fmla="*/ 94 w 447"/>
                <a:gd name="T11" fmla="*/ 149 h 553"/>
                <a:gd name="T12" fmla="*/ 107 w 447"/>
                <a:gd name="T13" fmla="*/ 424 h 553"/>
                <a:gd name="T14" fmla="*/ 383 w 447"/>
                <a:gd name="T15" fmla="*/ 453 h 553"/>
                <a:gd name="T16" fmla="*/ 393 w 447"/>
                <a:gd name="T17" fmla="*/ 446 h 553"/>
                <a:gd name="T18" fmla="*/ 433 w 447"/>
                <a:gd name="T19" fmla="*/ 449 h 553"/>
                <a:gd name="T20" fmla="*/ 421 w 447"/>
                <a:gd name="T21" fmla="*/ 485 h 553"/>
                <a:gd name="T22" fmla="*/ 194 w 447"/>
                <a:gd name="T23" fmla="*/ 531 h 553"/>
                <a:gd name="T24" fmla="*/ 0 w 447"/>
                <a:gd name="T25" fmla="*/ 264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3">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grpFill/>
            <a:ln>
              <a:noFill/>
            </a:ln>
          </p:spPr>
          <p:txBody>
            <a:bodyPr/>
            <a:lstStyle/>
            <a:p>
              <a:pPr eaLnBrk="1" fontAlgn="auto" hangingPunct="1">
                <a:spcBef>
                  <a:spcPts val="0"/>
                </a:spcBef>
                <a:spcAft>
                  <a:spcPts val="0"/>
                </a:spcAft>
                <a:defRPr/>
              </a:pPr>
              <a:endParaRPr lang="en-US" dirty="0">
                <a:latin typeface="+mn-lt"/>
              </a:endParaRPr>
            </a:p>
          </p:txBody>
        </p:sp>
        <p:sp>
          <p:nvSpPr>
            <p:cNvPr id="9" name="Freeform 6">
              <a:extLst>
                <a:ext uri="{FF2B5EF4-FFF2-40B4-BE49-F238E27FC236}">
                  <a16:creationId xmlns:a16="http://schemas.microsoft.com/office/drawing/2014/main" id="{FC0FE87E-F2E1-4954-A5D3-4F012E83ABCC}"/>
                </a:ext>
              </a:extLst>
            </p:cNvPr>
            <p:cNvSpPr>
              <a:spLocks/>
            </p:cNvSpPr>
            <p:nvPr/>
          </p:nvSpPr>
          <p:spPr bwMode="auto">
            <a:xfrm>
              <a:off x="11412538" y="2590800"/>
              <a:ext cx="835025" cy="1673225"/>
            </a:xfrm>
            <a:custGeom>
              <a:avLst/>
              <a:gdLst>
                <a:gd name="T0" fmla="*/ 0 w 196"/>
                <a:gd name="T1" fmla="*/ 198 h 393"/>
                <a:gd name="T2" fmla="*/ 157 w 196"/>
                <a:gd name="T3" fmla="*/ 8 h 393"/>
                <a:gd name="T4" fmla="*/ 192 w 196"/>
                <a:gd name="T5" fmla="*/ 22 h 393"/>
                <a:gd name="T6" fmla="*/ 167 w 196"/>
                <a:gd name="T7" fmla="*/ 56 h 393"/>
                <a:gd name="T8" fmla="*/ 48 w 196"/>
                <a:gd name="T9" fmla="*/ 198 h 393"/>
                <a:gd name="T10" fmla="*/ 170 w 196"/>
                <a:gd name="T11" fmla="*/ 339 h 393"/>
                <a:gd name="T12" fmla="*/ 193 w 196"/>
                <a:gd name="T13" fmla="*/ 372 h 393"/>
                <a:gd name="T14" fmla="*/ 160 w 196"/>
                <a:gd name="T15" fmla="*/ 387 h 393"/>
                <a:gd name="T16" fmla="*/ 0 w 196"/>
                <a:gd name="T17" fmla="*/ 19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393">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grpFill/>
            <a:ln>
              <a:noFill/>
            </a:ln>
          </p:spPr>
          <p:txBody>
            <a:bodyPr/>
            <a:lstStyle/>
            <a:p>
              <a:pPr eaLnBrk="1" fontAlgn="auto" hangingPunct="1">
                <a:spcBef>
                  <a:spcPts val="0"/>
                </a:spcBef>
                <a:spcAft>
                  <a:spcPts val="0"/>
                </a:spcAft>
                <a:defRPr/>
              </a:pPr>
              <a:endParaRPr lang="en-US" dirty="0">
                <a:latin typeface="+mn-lt"/>
              </a:endParaRPr>
            </a:p>
          </p:txBody>
        </p:sp>
        <p:sp>
          <p:nvSpPr>
            <p:cNvPr id="10" name="Freeform 7">
              <a:extLst>
                <a:ext uri="{FF2B5EF4-FFF2-40B4-BE49-F238E27FC236}">
                  <a16:creationId xmlns:a16="http://schemas.microsoft.com/office/drawing/2014/main" id="{F2CF937C-49E2-4358-A65C-6FD6BC19C9BE}"/>
                </a:ext>
              </a:extLst>
            </p:cNvPr>
            <p:cNvSpPr>
              <a:spLocks/>
            </p:cNvSpPr>
            <p:nvPr/>
          </p:nvSpPr>
          <p:spPr bwMode="auto">
            <a:xfrm>
              <a:off x="11728451" y="3071813"/>
              <a:ext cx="306388" cy="719138"/>
            </a:xfrm>
            <a:custGeom>
              <a:avLst/>
              <a:gdLst>
                <a:gd name="T0" fmla="*/ 0 w 72"/>
                <a:gd name="T1" fmla="*/ 84 h 169"/>
                <a:gd name="T2" fmla="*/ 20 w 72"/>
                <a:gd name="T3" fmla="*/ 20 h 169"/>
                <a:gd name="T4" fmla="*/ 42 w 72"/>
                <a:gd name="T5" fmla="*/ 9 h 169"/>
                <a:gd name="T6" fmla="*/ 62 w 72"/>
                <a:gd name="T7" fmla="*/ 44 h 169"/>
                <a:gd name="T8" fmla="*/ 62 w 72"/>
                <a:gd name="T9" fmla="*/ 125 h 169"/>
                <a:gd name="T10" fmla="*/ 43 w 72"/>
                <a:gd name="T11" fmla="*/ 159 h 169"/>
                <a:gd name="T12" fmla="*/ 20 w 72"/>
                <a:gd name="T13" fmla="*/ 148 h 169"/>
                <a:gd name="T14" fmla="*/ 0 w 72"/>
                <a:gd name="T15" fmla="*/ 84 h 1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169">
                  <a:moveTo>
                    <a:pt x="0" y="84"/>
                  </a:moveTo>
                  <a:cubicBezTo>
                    <a:pt x="2" y="62"/>
                    <a:pt x="6" y="39"/>
                    <a:pt x="20" y="20"/>
                  </a:cubicBezTo>
                  <a:cubicBezTo>
                    <a:pt x="25" y="13"/>
                    <a:pt x="31" y="0"/>
                    <a:pt x="42" y="9"/>
                  </a:cubicBezTo>
                  <a:cubicBezTo>
                    <a:pt x="53" y="18"/>
                    <a:pt x="72" y="25"/>
                    <a:pt x="62" y="44"/>
                  </a:cubicBezTo>
                  <a:cubicBezTo>
                    <a:pt x="47" y="72"/>
                    <a:pt x="47" y="97"/>
                    <a:pt x="62" y="125"/>
                  </a:cubicBezTo>
                  <a:cubicBezTo>
                    <a:pt x="72" y="143"/>
                    <a:pt x="53" y="151"/>
                    <a:pt x="43" y="159"/>
                  </a:cubicBezTo>
                  <a:cubicBezTo>
                    <a:pt x="31" y="169"/>
                    <a:pt x="25" y="156"/>
                    <a:pt x="20" y="148"/>
                  </a:cubicBezTo>
                  <a:cubicBezTo>
                    <a:pt x="6" y="129"/>
                    <a:pt x="2" y="107"/>
                    <a:pt x="0" y="84"/>
                  </a:cubicBezTo>
                  <a:close/>
                </a:path>
              </a:pathLst>
            </a:custGeom>
            <a:grpFill/>
            <a:ln>
              <a:noFill/>
            </a:ln>
          </p:spPr>
          <p:txBody>
            <a:bodyPr/>
            <a:lstStyle/>
            <a:p>
              <a:pPr eaLnBrk="1" fontAlgn="auto" hangingPunct="1">
                <a:spcBef>
                  <a:spcPts val="0"/>
                </a:spcBef>
                <a:spcAft>
                  <a:spcPts val="0"/>
                </a:spcAft>
                <a:defRPr/>
              </a:pPr>
              <a:endParaRPr lang="en-US" dirty="0">
                <a:latin typeface="+mn-lt"/>
              </a:endParaRPr>
            </a:p>
          </p:txBody>
        </p:sp>
      </p:grpSp>
      <p:sp>
        <p:nvSpPr>
          <p:cNvPr id="11" name="Rectangle 10">
            <a:extLst>
              <a:ext uri="{FF2B5EF4-FFF2-40B4-BE49-F238E27FC236}">
                <a16:creationId xmlns:a16="http://schemas.microsoft.com/office/drawing/2014/main" id="{F1196E21-2B75-4634-80CB-6F4641E5F1EE}"/>
              </a:ext>
            </a:extLst>
          </p:cNvPr>
          <p:cNvSpPr/>
          <p:nvPr userDrawn="1"/>
        </p:nvSpPr>
        <p:spPr>
          <a:xfrm rot="10800000">
            <a:off x="515938" y="-17463"/>
            <a:ext cx="1258887" cy="1111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schemeClr val="bg1"/>
              </a:solidFill>
            </a:endParaRPr>
          </a:p>
        </p:txBody>
      </p:sp>
      <p:sp>
        <p:nvSpPr>
          <p:cNvPr id="12" name="Oval 11">
            <a:extLst>
              <a:ext uri="{FF2B5EF4-FFF2-40B4-BE49-F238E27FC236}">
                <a16:creationId xmlns:a16="http://schemas.microsoft.com/office/drawing/2014/main" id="{6CE45152-C13C-47ED-916A-5DD61D3991CC}"/>
              </a:ext>
            </a:extLst>
          </p:cNvPr>
          <p:cNvSpPr/>
          <p:nvPr userDrawn="1"/>
        </p:nvSpPr>
        <p:spPr>
          <a:xfrm>
            <a:off x="11371263" y="6408738"/>
            <a:ext cx="280987" cy="280987"/>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13" name="Picture 12">
            <a:extLst>
              <a:ext uri="{FF2B5EF4-FFF2-40B4-BE49-F238E27FC236}">
                <a16:creationId xmlns:a16="http://schemas.microsoft.com/office/drawing/2014/main" id="{1EBA3D28-107A-40BE-B56D-3A7C0AC5121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71488" y="6199188"/>
            <a:ext cx="1258887" cy="538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3">
            <a:extLst>
              <a:ext uri="{FF2B5EF4-FFF2-40B4-BE49-F238E27FC236}">
                <a16:creationId xmlns:a16="http://schemas.microsoft.com/office/drawing/2014/main" id="{B4CDD28D-8515-42A2-A50F-B8F232B2540F}"/>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261600" y="6186488"/>
            <a:ext cx="1073150" cy="563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Placeholder 2"/>
          <p:cNvSpPr>
            <a:spLocks noGrp="1"/>
          </p:cNvSpPr>
          <p:nvPr>
            <p:ph type="body" idx="1"/>
          </p:nvPr>
        </p:nvSpPr>
        <p:spPr>
          <a:xfrm>
            <a:off x="515938" y="1681163"/>
            <a:ext cx="5157787"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17" name="Content Placeholder 3"/>
          <p:cNvSpPr>
            <a:spLocks noGrp="1"/>
          </p:cNvSpPr>
          <p:nvPr>
            <p:ph sz="half" idx="2"/>
          </p:nvPr>
        </p:nvSpPr>
        <p:spPr>
          <a:xfrm>
            <a:off x="515938" y="2505075"/>
            <a:ext cx="5157787" cy="3684588"/>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18" name="Text Placeholder 4"/>
          <p:cNvSpPr>
            <a:spLocks noGrp="1"/>
          </p:cNvSpPr>
          <p:nvPr>
            <p:ph type="body" sz="quarter" idx="3"/>
          </p:nvPr>
        </p:nvSpPr>
        <p:spPr>
          <a:xfrm>
            <a:off x="6172200" y="1681163"/>
            <a:ext cx="5183188" cy="823912"/>
          </a:xfrm>
        </p:spPr>
        <p:txBody>
          <a:bodyPr anchor="b"/>
          <a:lstStyle>
            <a:lvl1pPr marL="0" indent="0">
              <a:buNone/>
              <a:defRPr sz="2400" b="1">
                <a:solidFill>
                  <a:schemeClr val="accent5"/>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19" name="Content Placeholder 5"/>
          <p:cNvSpPr>
            <a:spLocks noGrp="1"/>
          </p:cNvSpPr>
          <p:nvPr>
            <p:ph sz="quarter" idx="4"/>
          </p:nvPr>
        </p:nvSpPr>
        <p:spPr>
          <a:xfrm>
            <a:off x="6172200" y="2505075"/>
            <a:ext cx="5183188" cy="3684588"/>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25" name="Title 1"/>
          <p:cNvSpPr>
            <a:spLocks noGrp="1"/>
          </p:cNvSpPr>
          <p:nvPr>
            <p:ph type="title"/>
          </p:nvPr>
        </p:nvSpPr>
        <p:spPr>
          <a:xfrm>
            <a:off x="515938" y="246621"/>
            <a:ext cx="11150600" cy="920336"/>
          </a:xfrm>
        </p:spPr>
        <p:txBody>
          <a:bodyPr lIns="0" tIns="0" rIns="0" bIns="0" anchor="b">
            <a:noAutofit/>
          </a:bodyPr>
          <a:lstStyle>
            <a:lvl1pPr>
              <a:defRPr sz="3200" b="1" cap="all" baseline="0"/>
            </a:lvl1pPr>
          </a:lstStyle>
          <a:p>
            <a:r>
              <a:rPr lang="en-US" noProof="0"/>
              <a:t>Click to edit Master title style</a:t>
            </a:r>
            <a:endParaRPr lang="en-US" noProof="0" dirty="0"/>
          </a:p>
        </p:txBody>
      </p:sp>
      <p:sp>
        <p:nvSpPr>
          <p:cNvPr id="16" name="Slide Number Placeholder 5">
            <a:extLst>
              <a:ext uri="{FF2B5EF4-FFF2-40B4-BE49-F238E27FC236}">
                <a16:creationId xmlns:a16="http://schemas.microsoft.com/office/drawing/2014/main" id="{90875911-0FBF-4455-A304-9EFC623AF9A7}"/>
              </a:ext>
            </a:extLst>
          </p:cNvPr>
          <p:cNvSpPr>
            <a:spLocks noGrp="1"/>
          </p:cNvSpPr>
          <p:nvPr>
            <p:ph type="sldNum" sz="quarter" idx="10"/>
          </p:nvPr>
        </p:nvSpPr>
        <p:spPr>
          <a:xfrm>
            <a:off x="11363325" y="6456363"/>
            <a:ext cx="295275" cy="187325"/>
          </a:xfrm>
        </p:spPr>
        <p:txBody>
          <a:bodyPr lIns="0" tIns="0" rIns="0" bIns="0"/>
          <a:lstStyle>
            <a:lvl1pPr algn="ctr">
              <a:defRPr sz="900">
                <a:solidFill>
                  <a:schemeClr val="bg1"/>
                </a:solidFill>
                <a:latin typeface="+mn-lt"/>
              </a:defRPr>
            </a:lvl1pPr>
          </a:lstStyle>
          <a:p>
            <a:pPr>
              <a:defRPr/>
            </a:pPr>
            <a:fld id="{3B535E70-9844-46E1-B887-B4C761E146AC}" type="slidenum">
              <a:rPr lang="en-US"/>
              <a:pPr>
                <a:defRPr/>
              </a:pPr>
              <a:t>‹#›</a:t>
            </a:fld>
            <a:endParaRPr lang="en-US" dirty="0"/>
          </a:p>
        </p:txBody>
      </p:sp>
    </p:spTree>
    <p:extLst>
      <p:ext uri="{BB962C8B-B14F-4D97-AF65-F5344CB8AC3E}">
        <p14:creationId xmlns:p14="http://schemas.microsoft.com/office/powerpoint/2010/main" val="158138821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BA641259-2DBF-4DAD-80D3-8EC968C03EA2}"/>
              </a:ext>
            </a:extLst>
          </p:cNvPr>
          <p:cNvGrpSpPr/>
          <p:nvPr userDrawn="1"/>
        </p:nvGrpSpPr>
        <p:grpSpPr>
          <a:xfrm rot="8650774" flipH="1" flipV="1">
            <a:off x="7430044" y="-1843126"/>
            <a:ext cx="4436224" cy="5482435"/>
            <a:chOff x="11114088" y="2241550"/>
            <a:chExt cx="1905000" cy="2354263"/>
          </a:xfrm>
          <a:solidFill>
            <a:schemeClr val="bg2">
              <a:alpha val="53000"/>
            </a:schemeClr>
          </a:solidFill>
        </p:grpSpPr>
        <p:sp>
          <p:nvSpPr>
            <p:cNvPr id="5" name="Freeform 5">
              <a:extLst>
                <a:ext uri="{FF2B5EF4-FFF2-40B4-BE49-F238E27FC236}">
                  <a16:creationId xmlns:a16="http://schemas.microsoft.com/office/drawing/2014/main" id="{0E7C1EB7-D45F-488A-B387-09B09113E8CD}"/>
                </a:ext>
              </a:extLst>
            </p:cNvPr>
            <p:cNvSpPr>
              <a:spLocks/>
            </p:cNvSpPr>
            <p:nvPr/>
          </p:nvSpPr>
          <p:spPr bwMode="auto">
            <a:xfrm>
              <a:off x="11114088" y="2241550"/>
              <a:ext cx="1905000" cy="2354263"/>
            </a:xfrm>
            <a:custGeom>
              <a:avLst/>
              <a:gdLst>
                <a:gd name="T0" fmla="*/ 0 w 447"/>
                <a:gd name="T1" fmla="*/ 264 h 553"/>
                <a:gd name="T2" fmla="*/ 141 w 447"/>
                <a:gd name="T3" fmla="*/ 48 h 553"/>
                <a:gd name="T4" fmla="*/ 414 w 447"/>
                <a:gd name="T5" fmla="*/ 67 h 553"/>
                <a:gd name="T6" fmla="*/ 438 w 447"/>
                <a:gd name="T7" fmla="*/ 98 h 553"/>
                <a:gd name="T8" fmla="*/ 391 w 447"/>
                <a:gd name="T9" fmla="*/ 111 h 553"/>
                <a:gd name="T10" fmla="*/ 94 w 447"/>
                <a:gd name="T11" fmla="*/ 149 h 553"/>
                <a:gd name="T12" fmla="*/ 107 w 447"/>
                <a:gd name="T13" fmla="*/ 424 h 553"/>
                <a:gd name="T14" fmla="*/ 383 w 447"/>
                <a:gd name="T15" fmla="*/ 453 h 553"/>
                <a:gd name="T16" fmla="*/ 393 w 447"/>
                <a:gd name="T17" fmla="*/ 446 h 553"/>
                <a:gd name="T18" fmla="*/ 433 w 447"/>
                <a:gd name="T19" fmla="*/ 449 h 553"/>
                <a:gd name="T20" fmla="*/ 421 w 447"/>
                <a:gd name="T21" fmla="*/ 485 h 553"/>
                <a:gd name="T22" fmla="*/ 194 w 447"/>
                <a:gd name="T23" fmla="*/ 531 h 553"/>
                <a:gd name="T24" fmla="*/ 0 w 447"/>
                <a:gd name="T25" fmla="*/ 264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3">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grpFill/>
            <a:ln>
              <a:noFill/>
            </a:ln>
          </p:spPr>
          <p:txBody>
            <a:bodyPr/>
            <a:lstStyle/>
            <a:p>
              <a:pPr eaLnBrk="1" fontAlgn="auto" hangingPunct="1">
                <a:spcBef>
                  <a:spcPts val="0"/>
                </a:spcBef>
                <a:spcAft>
                  <a:spcPts val="0"/>
                </a:spcAft>
                <a:defRPr/>
              </a:pPr>
              <a:endParaRPr lang="en-US" dirty="0">
                <a:latin typeface="+mn-lt"/>
              </a:endParaRPr>
            </a:p>
          </p:txBody>
        </p:sp>
        <p:sp>
          <p:nvSpPr>
            <p:cNvPr id="6" name="Freeform 6">
              <a:extLst>
                <a:ext uri="{FF2B5EF4-FFF2-40B4-BE49-F238E27FC236}">
                  <a16:creationId xmlns:a16="http://schemas.microsoft.com/office/drawing/2014/main" id="{7BEB7788-B37D-4421-A2D3-FFEB98ADCC12}"/>
                </a:ext>
              </a:extLst>
            </p:cNvPr>
            <p:cNvSpPr>
              <a:spLocks/>
            </p:cNvSpPr>
            <p:nvPr/>
          </p:nvSpPr>
          <p:spPr bwMode="auto">
            <a:xfrm>
              <a:off x="11412538" y="2590800"/>
              <a:ext cx="835025" cy="1673225"/>
            </a:xfrm>
            <a:custGeom>
              <a:avLst/>
              <a:gdLst>
                <a:gd name="T0" fmla="*/ 0 w 196"/>
                <a:gd name="T1" fmla="*/ 198 h 393"/>
                <a:gd name="T2" fmla="*/ 157 w 196"/>
                <a:gd name="T3" fmla="*/ 8 h 393"/>
                <a:gd name="T4" fmla="*/ 192 w 196"/>
                <a:gd name="T5" fmla="*/ 22 h 393"/>
                <a:gd name="T6" fmla="*/ 167 w 196"/>
                <a:gd name="T7" fmla="*/ 56 h 393"/>
                <a:gd name="T8" fmla="*/ 48 w 196"/>
                <a:gd name="T9" fmla="*/ 198 h 393"/>
                <a:gd name="T10" fmla="*/ 170 w 196"/>
                <a:gd name="T11" fmla="*/ 339 h 393"/>
                <a:gd name="T12" fmla="*/ 193 w 196"/>
                <a:gd name="T13" fmla="*/ 372 h 393"/>
                <a:gd name="T14" fmla="*/ 160 w 196"/>
                <a:gd name="T15" fmla="*/ 387 h 393"/>
                <a:gd name="T16" fmla="*/ 0 w 196"/>
                <a:gd name="T17" fmla="*/ 19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393">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grpFill/>
            <a:ln>
              <a:noFill/>
            </a:ln>
          </p:spPr>
          <p:txBody>
            <a:bodyPr/>
            <a:lstStyle/>
            <a:p>
              <a:pPr eaLnBrk="1" fontAlgn="auto" hangingPunct="1">
                <a:spcBef>
                  <a:spcPts val="0"/>
                </a:spcBef>
                <a:spcAft>
                  <a:spcPts val="0"/>
                </a:spcAft>
                <a:defRPr/>
              </a:pPr>
              <a:endParaRPr lang="en-US" dirty="0">
                <a:latin typeface="+mn-lt"/>
              </a:endParaRPr>
            </a:p>
          </p:txBody>
        </p:sp>
        <p:sp>
          <p:nvSpPr>
            <p:cNvPr id="7" name="Freeform 7">
              <a:extLst>
                <a:ext uri="{FF2B5EF4-FFF2-40B4-BE49-F238E27FC236}">
                  <a16:creationId xmlns:a16="http://schemas.microsoft.com/office/drawing/2014/main" id="{B6B89285-EE71-4586-B614-AA1CC0267E4D}"/>
                </a:ext>
              </a:extLst>
            </p:cNvPr>
            <p:cNvSpPr>
              <a:spLocks/>
            </p:cNvSpPr>
            <p:nvPr/>
          </p:nvSpPr>
          <p:spPr bwMode="auto">
            <a:xfrm>
              <a:off x="11728451" y="3071813"/>
              <a:ext cx="306388" cy="719138"/>
            </a:xfrm>
            <a:custGeom>
              <a:avLst/>
              <a:gdLst>
                <a:gd name="T0" fmla="*/ 0 w 72"/>
                <a:gd name="T1" fmla="*/ 84 h 169"/>
                <a:gd name="T2" fmla="*/ 20 w 72"/>
                <a:gd name="T3" fmla="*/ 20 h 169"/>
                <a:gd name="T4" fmla="*/ 42 w 72"/>
                <a:gd name="T5" fmla="*/ 9 h 169"/>
                <a:gd name="T6" fmla="*/ 62 w 72"/>
                <a:gd name="T7" fmla="*/ 44 h 169"/>
                <a:gd name="T8" fmla="*/ 62 w 72"/>
                <a:gd name="T9" fmla="*/ 125 h 169"/>
                <a:gd name="T10" fmla="*/ 43 w 72"/>
                <a:gd name="T11" fmla="*/ 159 h 169"/>
                <a:gd name="T12" fmla="*/ 20 w 72"/>
                <a:gd name="T13" fmla="*/ 148 h 169"/>
                <a:gd name="T14" fmla="*/ 0 w 72"/>
                <a:gd name="T15" fmla="*/ 84 h 1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169">
                  <a:moveTo>
                    <a:pt x="0" y="84"/>
                  </a:moveTo>
                  <a:cubicBezTo>
                    <a:pt x="2" y="62"/>
                    <a:pt x="6" y="39"/>
                    <a:pt x="20" y="20"/>
                  </a:cubicBezTo>
                  <a:cubicBezTo>
                    <a:pt x="25" y="13"/>
                    <a:pt x="31" y="0"/>
                    <a:pt x="42" y="9"/>
                  </a:cubicBezTo>
                  <a:cubicBezTo>
                    <a:pt x="53" y="18"/>
                    <a:pt x="72" y="25"/>
                    <a:pt x="62" y="44"/>
                  </a:cubicBezTo>
                  <a:cubicBezTo>
                    <a:pt x="47" y="72"/>
                    <a:pt x="47" y="97"/>
                    <a:pt x="62" y="125"/>
                  </a:cubicBezTo>
                  <a:cubicBezTo>
                    <a:pt x="72" y="143"/>
                    <a:pt x="53" y="151"/>
                    <a:pt x="43" y="159"/>
                  </a:cubicBezTo>
                  <a:cubicBezTo>
                    <a:pt x="31" y="169"/>
                    <a:pt x="25" y="156"/>
                    <a:pt x="20" y="148"/>
                  </a:cubicBezTo>
                  <a:cubicBezTo>
                    <a:pt x="6" y="129"/>
                    <a:pt x="2" y="107"/>
                    <a:pt x="0" y="84"/>
                  </a:cubicBezTo>
                  <a:close/>
                </a:path>
              </a:pathLst>
            </a:custGeom>
            <a:grpFill/>
            <a:ln>
              <a:noFill/>
            </a:ln>
          </p:spPr>
          <p:txBody>
            <a:bodyPr/>
            <a:lstStyle/>
            <a:p>
              <a:pPr eaLnBrk="1" fontAlgn="auto" hangingPunct="1">
                <a:spcBef>
                  <a:spcPts val="0"/>
                </a:spcBef>
                <a:spcAft>
                  <a:spcPts val="0"/>
                </a:spcAft>
                <a:defRPr/>
              </a:pPr>
              <a:endParaRPr lang="en-US" dirty="0">
                <a:latin typeface="+mn-lt"/>
              </a:endParaRPr>
            </a:p>
          </p:txBody>
        </p:sp>
      </p:grpSp>
      <p:sp>
        <p:nvSpPr>
          <p:cNvPr id="8" name="Rectangle 7">
            <a:extLst>
              <a:ext uri="{FF2B5EF4-FFF2-40B4-BE49-F238E27FC236}">
                <a16:creationId xmlns:a16="http://schemas.microsoft.com/office/drawing/2014/main" id="{96FFE9BD-CAD3-4E0F-8448-096394BA2567}"/>
              </a:ext>
            </a:extLst>
          </p:cNvPr>
          <p:cNvSpPr/>
          <p:nvPr userDrawn="1"/>
        </p:nvSpPr>
        <p:spPr>
          <a:xfrm rot="10800000">
            <a:off x="515938" y="-17463"/>
            <a:ext cx="1258887" cy="1111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schemeClr val="bg1"/>
              </a:solidFill>
            </a:endParaRPr>
          </a:p>
        </p:txBody>
      </p:sp>
      <p:sp>
        <p:nvSpPr>
          <p:cNvPr id="9" name="Oval 8">
            <a:extLst>
              <a:ext uri="{FF2B5EF4-FFF2-40B4-BE49-F238E27FC236}">
                <a16:creationId xmlns:a16="http://schemas.microsoft.com/office/drawing/2014/main" id="{FA0B4A41-2EC4-4093-8715-41D986092B69}"/>
              </a:ext>
            </a:extLst>
          </p:cNvPr>
          <p:cNvSpPr/>
          <p:nvPr userDrawn="1"/>
        </p:nvSpPr>
        <p:spPr>
          <a:xfrm>
            <a:off x="11371263" y="6408738"/>
            <a:ext cx="280987" cy="280987"/>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10" name="Picture 12">
            <a:extLst>
              <a:ext uri="{FF2B5EF4-FFF2-40B4-BE49-F238E27FC236}">
                <a16:creationId xmlns:a16="http://schemas.microsoft.com/office/drawing/2014/main" id="{1DCFC325-D5B8-43C6-AD53-2DD64F482DE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71488" y="6199188"/>
            <a:ext cx="1258887" cy="538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3">
            <a:extLst>
              <a:ext uri="{FF2B5EF4-FFF2-40B4-BE49-F238E27FC236}">
                <a16:creationId xmlns:a16="http://schemas.microsoft.com/office/drawing/2014/main" id="{D7F70A8D-2AA7-4B79-8595-FE68206022A0}"/>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261600" y="6186488"/>
            <a:ext cx="1073150" cy="563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Content Placeholder 2"/>
          <p:cNvSpPr>
            <a:spLocks noGrp="1"/>
          </p:cNvSpPr>
          <p:nvPr>
            <p:ph idx="1"/>
          </p:nvPr>
        </p:nvSpPr>
        <p:spPr>
          <a:xfrm>
            <a:off x="515938" y="1825625"/>
            <a:ext cx="10837862" cy="4351338"/>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13" name="Title 1"/>
          <p:cNvSpPr>
            <a:spLocks noGrp="1"/>
          </p:cNvSpPr>
          <p:nvPr>
            <p:ph type="title"/>
          </p:nvPr>
        </p:nvSpPr>
        <p:spPr>
          <a:xfrm>
            <a:off x="515938" y="246621"/>
            <a:ext cx="11150600" cy="920336"/>
          </a:xfrm>
        </p:spPr>
        <p:txBody>
          <a:bodyPr lIns="0" tIns="0" rIns="0" bIns="0" anchor="b">
            <a:noAutofit/>
          </a:bodyPr>
          <a:lstStyle>
            <a:lvl1pPr>
              <a:defRPr sz="3200" b="1" cap="all" baseline="0"/>
            </a:lvl1pPr>
          </a:lstStyle>
          <a:p>
            <a:r>
              <a:rPr lang="en-US" noProof="0"/>
              <a:t>Click to edit Master title style</a:t>
            </a:r>
            <a:endParaRPr lang="en-US" noProof="0" dirty="0"/>
          </a:p>
        </p:txBody>
      </p:sp>
      <p:sp>
        <p:nvSpPr>
          <p:cNvPr id="12" name="Slide Number Placeholder 5">
            <a:extLst>
              <a:ext uri="{FF2B5EF4-FFF2-40B4-BE49-F238E27FC236}">
                <a16:creationId xmlns:a16="http://schemas.microsoft.com/office/drawing/2014/main" id="{CD5E74A3-B119-41D0-842C-C653CA698830}"/>
              </a:ext>
            </a:extLst>
          </p:cNvPr>
          <p:cNvSpPr>
            <a:spLocks noGrp="1"/>
          </p:cNvSpPr>
          <p:nvPr>
            <p:ph type="sldNum" sz="quarter" idx="10"/>
          </p:nvPr>
        </p:nvSpPr>
        <p:spPr>
          <a:xfrm>
            <a:off x="11363325" y="6456363"/>
            <a:ext cx="295275" cy="187325"/>
          </a:xfrm>
        </p:spPr>
        <p:txBody>
          <a:bodyPr lIns="0" tIns="0" rIns="0" bIns="0"/>
          <a:lstStyle>
            <a:lvl1pPr algn="ctr">
              <a:defRPr sz="900">
                <a:solidFill>
                  <a:schemeClr val="bg1"/>
                </a:solidFill>
                <a:latin typeface="+mn-lt"/>
              </a:defRPr>
            </a:lvl1pPr>
          </a:lstStyle>
          <a:p>
            <a:pPr>
              <a:defRPr/>
            </a:pPr>
            <a:fld id="{5E46A140-75A8-40D6-AF6C-D88BF0F9ABFF}" type="slidenum">
              <a:rPr lang="en-US"/>
              <a:pPr>
                <a:defRPr/>
              </a:pPr>
              <a:t>‹#›</a:t>
            </a:fld>
            <a:endParaRPr lang="en-US" dirty="0"/>
          </a:p>
        </p:txBody>
      </p:sp>
    </p:spTree>
    <p:extLst>
      <p:ext uri="{BB962C8B-B14F-4D97-AF65-F5344CB8AC3E}">
        <p14:creationId xmlns:p14="http://schemas.microsoft.com/office/powerpoint/2010/main" val="420006480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itleOnly">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5BA7EE5B-541A-495E-8F8F-E110EF4FA092}" type="datetimeFigureOut">
              <a:rPr lang="en-US" smtClean="0"/>
              <a:pPr/>
              <a:t>9/15/2021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33DE893-426D-45BD-AE8A-F63C4AA2473F}" type="slidenum">
              <a:rPr lang="en-US" smtClean="0"/>
              <a:pPr/>
              <a:t>‹#›</a:t>
            </a:fld>
            <a:endParaRPr lang="en-US" dirty="0"/>
          </a:p>
        </p:txBody>
      </p:sp>
      <p:sp>
        <p:nvSpPr>
          <p:cNvPr id="6" name="Title 5"/>
          <p:cNvSpPr>
            <a:spLocks noGrp="1"/>
          </p:cNvSpPr>
          <p:nvPr>
            <p:ph type="title"/>
          </p:nvPr>
        </p:nvSpPr>
        <p:spPr/>
        <p:txBody>
          <a:bodyPr rtlCol="0"/>
          <a:lstStyle/>
          <a:p>
            <a:r>
              <a:rPr kumimoji="0" lang="en-US"/>
              <a:t>Click to edit Master title style</a:t>
            </a:r>
          </a:p>
        </p:txBody>
      </p:sp>
    </p:spTree>
    <p:extLst>
      <p:ext uri="{BB962C8B-B14F-4D97-AF65-F5344CB8AC3E}">
        <p14:creationId xmlns:p14="http://schemas.microsoft.com/office/powerpoint/2010/main" val="4144825997"/>
      </p:ext>
    </p:extLst>
  </p:cSld>
  <p:clrMapOvr>
    <a:overrideClrMapping bg1="dk1" tx1="lt1" bg2="dk2" tx2="lt2" accent1="accent1" accent2="accent2" accent3="accent3" accent4="accent4" accent5="accent5" accent6="accent6" hlink="hlink" folHlink="folHlink"/>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FA2637C-41BE-4807-86E4-3B24AD223B19}" type="datetimeFigureOut">
              <a:rPr lang="en-US" smtClean="0"/>
              <a:t>9/15/2021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D674BF-BD5B-4314-A14E-5C4AAFDCAE72}" type="slidenum">
              <a:rPr lang="en-US" smtClean="0"/>
              <a:t>‹#›</a:t>
            </a:fld>
            <a:endParaRPr lang="en-US"/>
          </a:p>
        </p:txBody>
      </p:sp>
    </p:spTree>
    <p:extLst>
      <p:ext uri="{BB962C8B-B14F-4D97-AF65-F5344CB8AC3E}">
        <p14:creationId xmlns:p14="http://schemas.microsoft.com/office/powerpoint/2010/main" val="227578452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1_Chart">
    <p:spTree>
      <p:nvGrpSpPr>
        <p:cNvPr id="1" name=""/>
        <p:cNvGrpSpPr/>
        <p:nvPr/>
      </p:nvGrpSpPr>
      <p:grpSpPr>
        <a:xfrm>
          <a:off x="0" y="0"/>
          <a:ext cx="0" cy="0"/>
          <a:chOff x="0" y="0"/>
          <a:chExt cx="0" cy="0"/>
        </a:xfrm>
      </p:grpSpPr>
      <p:grpSp>
        <p:nvGrpSpPr>
          <p:cNvPr id="28" name="Group 27">
            <a:extLst>
              <a:ext uri="{FF2B5EF4-FFF2-40B4-BE49-F238E27FC236}">
                <a16:creationId xmlns:a16="http://schemas.microsoft.com/office/drawing/2014/main" id="{5806E656-313A-47B1-B381-D004200F7A01}"/>
              </a:ext>
            </a:extLst>
          </p:cNvPr>
          <p:cNvGrpSpPr/>
          <p:nvPr userDrawn="1"/>
        </p:nvGrpSpPr>
        <p:grpSpPr>
          <a:xfrm flipH="1">
            <a:off x="7561328" y="0"/>
            <a:ext cx="4831840" cy="3541007"/>
            <a:chOff x="-192127" y="-2"/>
            <a:chExt cx="4831840" cy="3367272"/>
          </a:xfrm>
        </p:grpSpPr>
        <p:sp>
          <p:nvSpPr>
            <p:cNvPr id="29" name="Diagonal Stripe 28">
              <a:extLst>
                <a:ext uri="{FF2B5EF4-FFF2-40B4-BE49-F238E27FC236}">
                  <a16:creationId xmlns:a16="http://schemas.microsoft.com/office/drawing/2014/main" id="{65F8E2DA-4BB4-4421-9172-A11AF38DFEF4}"/>
                </a:ext>
              </a:extLst>
            </p:cNvPr>
            <p:cNvSpPr/>
            <p:nvPr userDrawn="1"/>
          </p:nvSpPr>
          <p:spPr>
            <a:xfrm>
              <a:off x="0" y="-1"/>
              <a:ext cx="4639713" cy="3367271"/>
            </a:xfrm>
            <a:prstGeom prst="diagStripe">
              <a:avLst>
                <a:gd name="adj" fmla="val 5120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tx1"/>
                </a:solidFill>
              </a:endParaRPr>
            </a:p>
          </p:txBody>
        </p:sp>
        <p:cxnSp>
          <p:nvCxnSpPr>
            <p:cNvPr id="30" name="Straight Connector 29">
              <a:extLst>
                <a:ext uri="{FF2B5EF4-FFF2-40B4-BE49-F238E27FC236}">
                  <a16:creationId xmlns:a16="http://schemas.microsoft.com/office/drawing/2014/main" id="{6EDB47F2-B6A7-40B4-8A2C-06719F75C085}"/>
                </a:ext>
              </a:extLst>
            </p:cNvPr>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1" name="Parallelogram 30">
              <a:extLst>
                <a:ext uri="{FF2B5EF4-FFF2-40B4-BE49-F238E27FC236}">
                  <a16:creationId xmlns:a16="http://schemas.microsoft.com/office/drawing/2014/main" id="{B188E7A9-2351-4B68-98B8-10099CB39CD2}"/>
                </a:ext>
              </a:extLst>
            </p:cNvPr>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3" name="Parallelogram 32">
            <a:extLst>
              <a:ext uri="{FF2B5EF4-FFF2-40B4-BE49-F238E27FC236}">
                <a16:creationId xmlns:a16="http://schemas.microsoft.com/office/drawing/2014/main" id="{F088C182-BF10-45B2-B159-7702E00D31D4}"/>
              </a:ext>
            </a:extLst>
          </p:cNvPr>
          <p:cNvSpPr/>
          <p:nvPr userDrawn="1"/>
        </p:nvSpPr>
        <p:spPr>
          <a:xfrm flipH="1">
            <a:off x="6679908" y="1"/>
            <a:ext cx="1447800" cy="639064"/>
          </a:xfrm>
          <a:prstGeom prst="parallelogram">
            <a:avLst>
              <a:gd name="adj" fmla="val 135617"/>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noProof="0" dirty="0"/>
          </a:p>
        </p:txBody>
      </p:sp>
      <p:sp>
        <p:nvSpPr>
          <p:cNvPr id="34" name="Text Placeholder 4" title="Subtitle">
            <a:extLst>
              <a:ext uri="{FF2B5EF4-FFF2-40B4-BE49-F238E27FC236}">
                <a16:creationId xmlns:a16="http://schemas.microsoft.com/office/drawing/2014/main" id="{FB561B16-2788-452A-B7AF-A482256DCDF2}"/>
              </a:ext>
            </a:extLst>
          </p:cNvPr>
          <p:cNvSpPr>
            <a:spLocks noGrp="1"/>
          </p:cNvSpPr>
          <p:nvPr>
            <p:ph type="body" sz="quarter" idx="16" hasCustomPrompt="1"/>
          </p:nvPr>
        </p:nvSpPr>
        <p:spPr>
          <a:xfrm>
            <a:off x="520493" y="1376932"/>
            <a:ext cx="7368596" cy="608895"/>
          </a:xfrm>
          <a:prstGeom prst="rect">
            <a:avLst/>
          </a:prstGeom>
        </p:spPr>
        <p:txBody>
          <a:bodyPr/>
          <a:lstStyle>
            <a:lvl1pPr marL="0" indent="0">
              <a:buNone/>
              <a:defRPr sz="2000" spc="300">
                <a:solidFill>
                  <a:schemeClr val="accent6"/>
                </a:solidFill>
              </a:defRPr>
            </a:lvl1pPr>
            <a:lvl2pPr marL="457200" indent="0">
              <a:buNone/>
              <a:defRPr/>
            </a:lvl2pPr>
          </a:lstStyle>
          <a:p>
            <a:pPr lvl="0"/>
            <a:r>
              <a:rPr lang="en-US" noProof="0"/>
              <a:t>CLICK TO SUBTITLE STYLE</a:t>
            </a:r>
          </a:p>
        </p:txBody>
      </p:sp>
      <p:sp>
        <p:nvSpPr>
          <p:cNvPr id="3" name="Slide Number Placeholder 2">
            <a:extLst>
              <a:ext uri="{FF2B5EF4-FFF2-40B4-BE49-F238E27FC236}">
                <a16:creationId xmlns:a16="http://schemas.microsoft.com/office/drawing/2014/main" id="{4F03A7CC-E6DC-1544-BE55-15EC1718B77C}"/>
              </a:ext>
            </a:extLst>
          </p:cNvPr>
          <p:cNvSpPr>
            <a:spLocks noGrp="1"/>
          </p:cNvSpPr>
          <p:nvPr>
            <p:ph type="sldNum" sz="quarter" idx="18"/>
          </p:nvPr>
        </p:nvSpPr>
        <p:spPr/>
        <p:txBody>
          <a:bodyPr/>
          <a:lstStyle/>
          <a:p>
            <a:fld id="{8699F50C-BE38-4BD0-BA84-9B090E1F2B9B}" type="slidenum">
              <a:rPr lang="en-US" noProof="0" smtClean="0"/>
              <a:t>‹#›</a:t>
            </a:fld>
            <a:endParaRPr lang="en-US" noProof="0" dirty="0"/>
          </a:p>
        </p:txBody>
      </p:sp>
      <p:sp>
        <p:nvSpPr>
          <p:cNvPr id="17" name="Title 1" title="Title ">
            <a:extLst>
              <a:ext uri="{FF2B5EF4-FFF2-40B4-BE49-F238E27FC236}">
                <a16:creationId xmlns:a16="http://schemas.microsoft.com/office/drawing/2014/main" id="{BDEC780E-6412-1344-A62E-6B84E9CCB678}"/>
              </a:ext>
            </a:extLst>
          </p:cNvPr>
          <p:cNvSpPr>
            <a:spLocks noGrp="1"/>
          </p:cNvSpPr>
          <p:nvPr>
            <p:ph type="title" hasCustomPrompt="1"/>
          </p:nvPr>
        </p:nvSpPr>
        <p:spPr>
          <a:xfrm>
            <a:off x="518678" y="209028"/>
            <a:ext cx="8333222" cy="1147969"/>
          </a:xfrm>
          <a:prstGeom prst="rect">
            <a:avLst/>
          </a:prstGeom>
        </p:spPr>
        <p:txBody>
          <a:bodyPr bIns="0" anchor="b">
            <a:normAutofit/>
          </a:bodyPr>
          <a:lstStyle>
            <a:lvl1pPr>
              <a:defRPr sz="4400" b="1">
                <a:solidFill>
                  <a:schemeClr val="accent1"/>
                </a:solidFill>
              </a:defRPr>
            </a:lvl1pPr>
          </a:lstStyle>
          <a:p>
            <a:r>
              <a:rPr lang="en-US" noProof="0" dirty="0"/>
              <a:t>Click to Edit Master Title Style </a:t>
            </a:r>
          </a:p>
        </p:txBody>
      </p:sp>
      <p:sp>
        <p:nvSpPr>
          <p:cNvPr id="5" name="Text Placeholder 4">
            <a:extLst>
              <a:ext uri="{FF2B5EF4-FFF2-40B4-BE49-F238E27FC236}">
                <a16:creationId xmlns:a16="http://schemas.microsoft.com/office/drawing/2014/main" id="{2C82AC85-33B6-2B49-8BF4-08414444375C}"/>
              </a:ext>
            </a:extLst>
          </p:cNvPr>
          <p:cNvSpPr>
            <a:spLocks noGrp="1"/>
          </p:cNvSpPr>
          <p:nvPr>
            <p:ph type="body" sz="quarter" idx="19" hasCustomPrompt="1"/>
          </p:nvPr>
        </p:nvSpPr>
        <p:spPr>
          <a:xfrm>
            <a:off x="531813" y="2005762"/>
            <a:ext cx="9612647" cy="4083888"/>
          </a:xfrm>
          <a:prstGeom prst="rect">
            <a:avLst/>
          </a:prstGeom>
        </p:spPr>
        <p:txBody>
          <a:bodyPr/>
          <a:lstStyle>
            <a:lvl1pPr marL="0" indent="0">
              <a:buNone/>
              <a:defRPr sz="2400">
                <a:solidFill>
                  <a:schemeClr val="tx1"/>
                </a:solidFill>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lvl="0"/>
            <a:r>
              <a:rPr lang="en-US" noProof="0"/>
              <a:t>Text here</a:t>
            </a:r>
          </a:p>
        </p:txBody>
      </p:sp>
      <p:pic>
        <p:nvPicPr>
          <p:cNvPr id="15" name="Picture 14">
            <a:extLst>
              <a:ext uri="{FF2B5EF4-FFF2-40B4-BE49-F238E27FC236}">
                <a16:creationId xmlns:a16="http://schemas.microsoft.com/office/drawing/2014/main" id="{E7D0D802-ED4B-4285-A144-2D67A96D7061}"/>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b="5455"/>
          <a:stretch/>
        </p:blipFill>
        <p:spPr>
          <a:xfrm>
            <a:off x="10739505" y="-23851"/>
            <a:ext cx="1475967" cy="731520"/>
          </a:xfrm>
          <a:prstGeom prst="rect">
            <a:avLst/>
          </a:prstGeom>
        </p:spPr>
      </p:pic>
      <p:pic>
        <p:nvPicPr>
          <p:cNvPr id="13" name="Picture 12">
            <a:extLst>
              <a:ext uri="{FF2B5EF4-FFF2-40B4-BE49-F238E27FC236}">
                <a16:creationId xmlns:a16="http://schemas.microsoft.com/office/drawing/2014/main" id="{7A936B95-F9CF-4FA5-987A-970DC830225B}"/>
              </a:ext>
            </a:extLst>
          </p:cNvPr>
          <p:cNvPicPr>
            <a:picLocks noChangeAspect="1"/>
          </p:cNvPicPr>
          <p:nvPr userDrawn="1"/>
        </p:nvPicPr>
        <p:blipFill>
          <a:blip r:embed="rId3"/>
          <a:stretch>
            <a:fillRect/>
          </a:stretch>
        </p:blipFill>
        <p:spPr>
          <a:xfrm>
            <a:off x="0" y="-4715"/>
            <a:ext cx="1706879" cy="731519"/>
          </a:xfrm>
          <a:prstGeom prst="rect">
            <a:avLst/>
          </a:prstGeom>
        </p:spPr>
      </p:pic>
    </p:spTree>
    <p:extLst>
      <p:ext uri="{BB962C8B-B14F-4D97-AF65-F5344CB8AC3E}">
        <p14:creationId xmlns:p14="http://schemas.microsoft.com/office/powerpoint/2010/main" val="2258239169"/>
      </p:ext>
    </p:extLst>
  </p:cSld>
  <p:clrMapOvr>
    <a:masterClrMapping/>
  </p:clrMapOvr>
  <p:extLst>
    <p:ext uri="{DCECCB84-F9BA-43D5-87BE-67443E8EF086}">
      <p15:sldGuideLst xmlns:p15="http://schemas.microsoft.com/office/powerpoint/2012/main">
        <p15:guide id="1" orient="horz" pos="142">
          <p15:clr>
            <a:srgbClr val="FBAE40"/>
          </p15:clr>
        </p15:guide>
        <p15:guide id="2" pos="3840">
          <p15:clr>
            <a:srgbClr val="FBAE40"/>
          </p15:clr>
        </p15:guide>
        <p15:guide id="3" pos="778">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7813"/>
            <a:ext cx="10972800" cy="58531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p:cNvSpPr>
            <a:spLocks noGrp="1"/>
          </p:cNvSpPr>
          <p:nvPr>
            <p:ph type="dt" sz="half" idx="10"/>
          </p:nvPr>
        </p:nvSpPr>
        <p:spPr>
          <a:xfrm>
            <a:off x="609600" y="6243638"/>
            <a:ext cx="2844800" cy="457200"/>
          </a:xfrm>
        </p:spPr>
        <p:txBody>
          <a:bodyPr/>
          <a:lstStyle>
            <a:lvl1pPr>
              <a:defRPr/>
            </a:lvl1pPr>
          </a:lstStyle>
          <a:p>
            <a:pPr>
              <a:defRPr/>
            </a:pPr>
            <a:endParaRPr lang="en-US"/>
          </a:p>
        </p:txBody>
      </p:sp>
      <p:sp>
        <p:nvSpPr>
          <p:cNvPr id="4" name="Footer Placeholder 3"/>
          <p:cNvSpPr>
            <a:spLocks noGrp="1"/>
          </p:cNvSpPr>
          <p:nvPr>
            <p:ph type="ftr" sz="quarter" idx="11"/>
          </p:nvPr>
        </p:nvSpPr>
        <p:spPr>
          <a:xfrm>
            <a:off x="4165600" y="6248400"/>
            <a:ext cx="3860800" cy="457200"/>
          </a:xfrm>
        </p:spPr>
        <p:txBody>
          <a:bodyPr/>
          <a:lstStyle>
            <a:lvl1pPr>
              <a:defRPr/>
            </a:lvl1pPr>
          </a:lstStyle>
          <a:p>
            <a:pPr>
              <a:defRPr/>
            </a:pPr>
            <a:endParaRPr lang="en-US"/>
          </a:p>
        </p:txBody>
      </p:sp>
      <p:sp>
        <p:nvSpPr>
          <p:cNvPr id="5" name="Slide Number Placeholder 4"/>
          <p:cNvSpPr>
            <a:spLocks noGrp="1"/>
          </p:cNvSpPr>
          <p:nvPr>
            <p:ph type="sldNum" sz="quarter" idx="12"/>
          </p:nvPr>
        </p:nvSpPr>
        <p:spPr>
          <a:xfrm>
            <a:off x="8737600" y="6243638"/>
            <a:ext cx="2844800" cy="457200"/>
          </a:xfrm>
        </p:spPr>
        <p:txBody>
          <a:bodyPr/>
          <a:lstStyle>
            <a:lvl1pPr>
              <a:defRPr/>
            </a:lvl1pPr>
          </a:lstStyle>
          <a:p>
            <a:pPr>
              <a:defRPr/>
            </a:pPr>
            <a:fld id="{CB4C8BA4-8799-8844-AC38-066A8DF791E3}" type="slidenum">
              <a:rPr lang="en-US"/>
              <a:pPr>
                <a:defRPr/>
              </a:pPr>
              <a:t>‹#›</a:t>
            </a:fld>
            <a:endParaRPr lang="en-US"/>
          </a:p>
        </p:txBody>
      </p:sp>
    </p:spTree>
    <p:extLst>
      <p:ext uri="{BB962C8B-B14F-4D97-AF65-F5344CB8AC3E}">
        <p14:creationId xmlns:p14="http://schemas.microsoft.com/office/powerpoint/2010/main" val="360561782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61" Type="http://schemas.openxmlformats.org/officeDocument/2006/relationships/slideLayout" Target="../slideLayouts/slideLayout6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8640" y="548640"/>
            <a:ext cx="11106150"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48640" y="2103120"/>
            <a:ext cx="11106150" cy="422148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24938679"/>
      </p:ext>
    </p:extLst>
  </p:cSld>
  <p:clrMap bg1="lt1" tx1="dk1" bg2="lt2" tx2="dk2" accent1="accent1" accent2="accent2" accent3="accent3" accent4="accent4" accent5="accent5" accent6="accent6" hlink="hlink" folHlink="folHlink"/>
  <p:sldLayoutIdLst>
    <p:sldLayoutId id="2147483955" r:id="rId1"/>
    <p:sldLayoutId id="2147483959" r:id="rId2"/>
    <p:sldLayoutId id="2147483961" r:id="rId3"/>
    <p:sldLayoutId id="2147484032" r:id="rId4"/>
    <p:sldLayoutId id="2147483962" r:id="rId5"/>
    <p:sldLayoutId id="2147483964" r:id="rId6"/>
    <p:sldLayoutId id="2147483958" r:id="rId7"/>
    <p:sldLayoutId id="2147483963" r:id="rId8"/>
    <p:sldLayoutId id="2147483957" r:id="rId9"/>
    <p:sldLayoutId id="2147483965" r:id="rId10"/>
    <p:sldLayoutId id="2147483966" r:id="rId11"/>
    <p:sldLayoutId id="2147483996" r:id="rId12"/>
    <p:sldLayoutId id="2147483997" r:id="rId13"/>
    <p:sldLayoutId id="2147483998" r:id="rId14"/>
    <p:sldLayoutId id="2147483999" r:id="rId15"/>
    <p:sldLayoutId id="2147484000" r:id="rId16"/>
    <p:sldLayoutId id="2147484001" r:id="rId17"/>
    <p:sldLayoutId id="2147484007" r:id="rId18"/>
    <p:sldLayoutId id="2147483967" r:id="rId19"/>
    <p:sldLayoutId id="2147483968" r:id="rId20"/>
    <p:sldLayoutId id="2147483987" r:id="rId21"/>
    <p:sldLayoutId id="2147483969" r:id="rId22"/>
    <p:sldLayoutId id="2147483970" r:id="rId23"/>
    <p:sldLayoutId id="2147483971" r:id="rId24"/>
    <p:sldLayoutId id="2147483972" r:id="rId25"/>
    <p:sldLayoutId id="2147483973" r:id="rId26"/>
    <p:sldLayoutId id="2147483978" r:id="rId27"/>
    <p:sldLayoutId id="2147483974" r:id="rId28"/>
    <p:sldLayoutId id="2147483975" r:id="rId29"/>
    <p:sldLayoutId id="2147483976" r:id="rId30"/>
    <p:sldLayoutId id="2147483977" r:id="rId31"/>
    <p:sldLayoutId id="2147483988" r:id="rId32"/>
    <p:sldLayoutId id="2147483989" r:id="rId33"/>
    <p:sldLayoutId id="2147483990" r:id="rId34"/>
    <p:sldLayoutId id="2147483991" r:id="rId35"/>
    <p:sldLayoutId id="2147483992" r:id="rId36"/>
    <p:sldLayoutId id="2147483993" r:id="rId37"/>
    <p:sldLayoutId id="2147483995" r:id="rId38"/>
    <p:sldLayoutId id="2147484002" r:id="rId39"/>
    <p:sldLayoutId id="2147484003" r:id="rId40"/>
    <p:sldLayoutId id="2147484004" r:id="rId41"/>
    <p:sldLayoutId id="2147484013" r:id="rId42"/>
    <p:sldLayoutId id="2147483994" r:id="rId43"/>
    <p:sldLayoutId id="2147484005" r:id="rId44"/>
    <p:sldLayoutId id="2147484006" r:id="rId45"/>
    <p:sldLayoutId id="2147483979" r:id="rId46"/>
    <p:sldLayoutId id="2147483980" r:id="rId47"/>
    <p:sldLayoutId id="2147483981" r:id="rId48"/>
    <p:sldLayoutId id="2147483982" r:id="rId49"/>
    <p:sldLayoutId id="2147483983" r:id="rId50"/>
    <p:sldLayoutId id="2147483984" r:id="rId51"/>
    <p:sldLayoutId id="2147483985" r:id="rId52"/>
    <p:sldLayoutId id="2147483986" r:id="rId53"/>
    <p:sldLayoutId id="2147484008" r:id="rId54"/>
    <p:sldLayoutId id="2147484009" r:id="rId55"/>
    <p:sldLayoutId id="2147484010" r:id="rId56"/>
    <p:sldLayoutId id="2147484011" r:id="rId57"/>
    <p:sldLayoutId id="2147484012" r:id="rId58"/>
    <p:sldLayoutId id="2147484014" r:id="rId59"/>
    <p:sldLayoutId id="2147484015" r:id="rId60"/>
    <p:sldLayoutId id="2147484018" r:id="rId61"/>
    <p:sldLayoutId id="2147484019" r:id="rId62"/>
    <p:sldLayoutId id="2147484021" r:id="rId63"/>
    <p:sldLayoutId id="2147484022" r:id="rId64"/>
    <p:sldLayoutId id="2147484023" r:id="rId65"/>
    <p:sldLayoutId id="2147484024" r:id="rId66"/>
    <p:sldLayoutId id="2147484026" r:id="rId67"/>
    <p:sldLayoutId id="2147484027" r:id="rId68"/>
    <p:sldLayoutId id="2147484031" r:id="rId69"/>
  </p:sldLayoutIdLst>
  <p:hf hdr="0" ftr="0" dt="0"/>
  <p:txStyles>
    <p:titleStyle>
      <a:lvl1pPr algn="l" defTabSz="914400" rtl="0" eaLnBrk="1" latinLnBrk="0" hangingPunct="1">
        <a:lnSpc>
          <a:spcPct val="90000"/>
        </a:lnSpc>
        <a:spcBef>
          <a:spcPct val="0"/>
        </a:spcBef>
        <a:buNone/>
        <a:defRPr sz="4200" kern="1200" cap="all" spc="100" baseline="0">
          <a:solidFill>
            <a:schemeClr val="tx1">
              <a:lumMod val="95000"/>
              <a:lumOff val="5000"/>
            </a:schemeClr>
          </a:solidFill>
          <a:latin typeface="+mj-lt"/>
          <a:ea typeface="+mj-ea"/>
          <a:cs typeface="+mj-cs"/>
        </a:defRPr>
      </a:lvl1pPr>
    </p:titleStyle>
    <p:bodyStyle>
      <a:lvl1pPr marL="228600" indent="-228600" algn="l" defTabSz="914400" rtl="0" eaLnBrk="1" latinLnBrk="0" hangingPunct="1">
        <a:lnSpc>
          <a:spcPct val="90000"/>
        </a:lnSpc>
        <a:spcBef>
          <a:spcPts val="1200"/>
        </a:spcBef>
        <a:spcAft>
          <a:spcPts val="200"/>
        </a:spcAft>
        <a:buClr>
          <a:schemeClr val="accent1"/>
        </a:buClr>
        <a:buSzPct val="100000"/>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336" userDrawn="1">
          <p15:clr>
            <a:srgbClr val="F26B43"/>
          </p15:clr>
        </p15:guide>
        <p15:guide id="4" orient="horz" pos="336" userDrawn="1">
          <p15:clr>
            <a:srgbClr val="F26B43"/>
          </p15:clr>
        </p15:guide>
        <p15:guide id="5" pos="7344" userDrawn="1">
          <p15:clr>
            <a:srgbClr val="F26B43"/>
          </p15:clr>
        </p15:guide>
        <p15:guide id="6" orient="horz" pos="3984"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xml"/><Relationship Id="rId1" Type="http://schemas.openxmlformats.org/officeDocument/2006/relationships/slideLayout" Target="../slideLayouts/slideLayout4.xml"/><Relationship Id="rId5" Type="http://schemas.openxmlformats.org/officeDocument/2006/relationships/image" Target="../media/image2.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12.xml"/><Relationship Id="rId4" Type="http://schemas.openxmlformats.org/officeDocument/2006/relationships/image" Target="../media/image12.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5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09890287-4DB6-4C87-AEAF-17E9594F401B}"/>
              </a:ext>
              <a:ext uri="{C183D7F6-B498-43B3-948B-1728B52AA6E4}">
                <adec:decorative xmlns:adec="http://schemas.microsoft.com/office/drawing/2017/decorative" val="1"/>
              </a:ext>
            </a:extLst>
          </p:cNvPr>
          <p:cNvPicPr>
            <a:picLocks noGrp="1" noChangeAspect="1"/>
          </p:cNvPicPr>
          <p:nvPr>
            <p:ph type="pic" sz="quarter" idx="11"/>
          </p:nvPr>
        </p:nvPicPr>
        <p:blipFill rotWithShape="1">
          <a:blip r:embed="rId3"/>
          <a:srcRect t="3278" b="3278"/>
          <a:stretch/>
        </p:blipFill>
        <p:spPr/>
      </p:pic>
      <p:sp>
        <p:nvSpPr>
          <p:cNvPr id="3" name="Text Placeholder 2">
            <a:extLst>
              <a:ext uri="{FF2B5EF4-FFF2-40B4-BE49-F238E27FC236}">
                <a16:creationId xmlns:a16="http://schemas.microsoft.com/office/drawing/2014/main" id="{E1EB7154-9852-4E6C-A995-F7FB1878A3B0}"/>
              </a:ext>
            </a:extLst>
          </p:cNvPr>
          <p:cNvSpPr>
            <a:spLocks noGrp="1"/>
          </p:cNvSpPr>
          <p:nvPr>
            <p:ph type="body" sz="quarter" idx="13"/>
          </p:nvPr>
        </p:nvSpPr>
        <p:spPr/>
        <p:txBody>
          <a:bodyPr/>
          <a:lstStyle/>
          <a:p>
            <a:endParaRPr lang="en-US"/>
          </a:p>
        </p:txBody>
      </p:sp>
      <p:sp>
        <p:nvSpPr>
          <p:cNvPr id="4" name="Text Placeholder 3">
            <a:extLst>
              <a:ext uri="{FF2B5EF4-FFF2-40B4-BE49-F238E27FC236}">
                <a16:creationId xmlns:a16="http://schemas.microsoft.com/office/drawing/2014/main" id="{9426BFEB-D29D-434A-859B-1484479ADAA9}"/>
              </a:ext>
            </a:extLst>
          </p:cNvPr>
          <p:cNvSpPr>
            <a:spLocks noGrp="1"/>
          </p:cNvSpPr>
          <p:nvPr>
            <p:ph type="body" sz="quarter" idx="15"/>
          </p:nvPr>
        </p:nvSpPr>
        <p:spPr/>
        <p:txBody>
          <a:bodyPr/>
          <a:lstStyle/>
          <a:p>
            <a:endParaRPr lang="en-US"/>
          </a:p>
        </p:txBody>
      </p:sp>
      <p:sp>
        <p:nvSpPr>
          <p:cNvPr id="6" name="Title 5">
            <a:extLst>
              <a:ext uri="{FF2B5EF4-FFF2-40B4-BE49-F238E27FC236}">
                <a16:creationId xmlns:a16="http://schemas.microsoft.com/office/drawing/2014/main" id="{3933031D-018B-489E-B613-2113C1CD2360}"/>
              </a:ext>
            </a:extLst>
          </p:cNvPr>
          <p:cNvSpPr>
            <a:spLocks noGrp="1"/>
          </p:cNvSpPr>
          <p:nvPr>
            <p:ph type="ctrTitle"/>
          </p:nvPr>
        </p:nvSpPr>
        <p:spPr>
          <a:xfrm>
            <a:off x="2161117" y="1649461"/>
            <a:ext cx="8430684" cy="2275238"/>
          </a:xfrm>
        </p:spPr>
        <p:txBody>
          <a:bodyPr>
            <a:noAutofit/>
          </a:bodyPr>
          <a:lstStyle/>
          <a:p>
            <a:br>
              <a:rPr lang="en-US" sz="3200">
                <a:solidFill>
                  <a:schemeClr val="tx1"/>
                </a:solidFill>
                <a:latin typeface="+mn-lt"/>
              </a:rPr>
            </a:br>
            <a:r>
              <a:rPr lang="en-US" sz="3200">
                <a:solidFill>
                  <a:schemeClr val="tx1"/>
                </a:solidFill>
                <a:latin typeface="+mn-lt"/>
              </a:rPr>
              <a:t>KASUS 2:</a:t>
            </a:r>
            <a:br>
              <a:rPr lang="en-US" sz="3200">
                <a:solidFill>
                  <a:schemeClr val="tx1"/>
                </a:solidFill>
                <a:latin typeface="+mn-lt"/>
              </a:rPr>
            </a:br>
            <a:r>
              <a:rPr lang="en-US" sz="3200">
                <a:solidFill>
                  <a:schemeClr val="tx1"/>
                </a:solidFill>
                <a:latin typeface="+mn-lt"/>
              </a:rPr>
              <a:t>APakah stainless steel membutuhkan cathodic protection? </a:t>
            </a:r>
            <a:endParaRPr lang="en-US" sz="3200" dirty="0">
              <a:solidFill>
                <a:schemeClr val="tx1"/>
              </a:solidFill>
              <a:latin typeface="+mn-lt"/>
            </a:endParaRPr>
          </a:p>
        </p:txBody>
      </p:sp>
      <p:sp>
        <p:nvSpPr>
          <p:cNvPr id="11" name="Rectangle 5">
            <a:extLst>
              <a:ext uri="{FF2B5EF4-FFF2-40B4-BE49-F238E27FC236}">
                <a16:creationId xmlns:a16="http://schemas.microsoft.com/office/drawing/2014/main" id="{6EA948CC-03EB-4C9D-9312-B36E420249FE}"/>
              </a:ext>
            </a:extLst>
          </p:cNvPr>
          <p:cNvSpPr>
            <a:spLocks noChangeArrowheads="1"/>
          </p:cNvSpPr>
          <p:nvPr/>
        </p:nvSpPr>
        <p:spPr bwMode="auto">
          <a:xfrm>
            <a:off x="3553580" y="3983244"/>
            <a:ext cx="6934200" cy="1496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395538" lvl="5">
              <a:lnSpc>
                <a:spcPct val="90000"/>
              </a:lnSpc>
              <a:spcBef>
                <a:spcPts val="400"/>
              </a:spcBef>
              <a:buClr>
                <a:schemeClr val="tx1"/>
              </a:buClr>
              <a:defRPr/>
            </a:pPr>
            <a:endParaRPr lang="en-US" b="1" dirty="0">
              <a:solidFill>
                <a:schemeClr val="bg1"/>
              </a:solidFill>
              <a:latin typeface="Arial" charset="0"/>
            </a:endParaRPr>
          </a:p>
        </p:txBody>
      </p:sp>
      <p:sp>
        <p:nvSpPr>
          <p:cNvPr id="12" name="Rectangle 5">
            <a:extLst>
              <a:ext uri="{FF2B5EF4-FFF2-40B4-BE49-F238E27FC236}">
                <a16:creationId xmlns:a16="http://schemas.microsoft.com/office/drawing/2014/main" id="{6E2B04C1-EE44-4F0F-B555-0AE22DD3DA3B}"/>
              </a:ext>
            </a:extLst>
          </p:cNvPr>
          <p:cNvSpPr>
            <a:spLocks noChangeArrowheads="1"/>
          </p:cNvSpPr>
          <p:nvPr/>
        </p:nvSpPr>
        <p:spPr bwMode="auto">
          <a:xfrm>
            <a:off x="2190749" y="4534299"/>
            <a:ext cx="4133851" cy="1496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lvl="5">
              <a:buClr>
                <a:schemeClr val="tx1"/>
              </a:buClr>
              <a:defRPr/>
            </a:pPr>
            <a:r>
              <a:rPr lang="en-US" sz="1600" b="1"/>
              <a:t>Oleh:</a:t>
            </a:r>
            <a:endParaRPr lang="en-US" sz="1600" b="1" dirty="0"/>
          </a:p>
          <a:p>
            <a:pPr marL="0" lvl="5">
              <a:buClr>
                <a:schemeClr val="tx1"/>
              </a:buClr>
              <a:defRPr/>
            </a:pPr>
            <a:r>
              <a:rPr lang="id-ID" sz="1600" b="1"/>
              <a:t>Lukman Hartono</a:t>
            </a:r>
            <a:r>
              <a:rPr lang="en-US" sz="1600" b="1"/>
              <a:t> (Guest Lecture)</a:t>
            </a:r>
          </a:p>
          <a:p>
            <a:pPr marL="0" lvl="5">
              <a:buClr>
                <a:schemeClr val="tx1"/>
              </a:buClr>
              <a:defRPr/>
            </a:pPr>
            <a:r>
              <a:rPr lang="en-US" sz="1600"/>
              <a:t>NACE Certified Cathodic Protection Technologist</a:t>
            </a:r>
            <a:endParaRPr lang="en-US" sz="1600" dirty="0"/>
          </a:p>
          <a:p>
            <a:pPr marL="0" lvl="5">
              <a:buClr>
                <a:schemeClr val="tx1"/>
              </a:buClr>
              <a:defRPr/>
            </a:pPr>
            <a:r>
              <a:rPr lang="id-ID" sz="1600" dirty="0"/>
              <a:t>NACE </a:t>
            </a:r>
            <a:r>
              <a:rPr lang="id-ID" sz="1600" dirty="0" err="1"/>
              <a:t>Certified</a:t>
            </a:r>
            <a:r>
              <a:rPr lang="id-ID" sz="1600" dirty="0"/>
              <a:t> </a:t>
            </a:r>
            <a:r>
              <a:rPr lang="id-ID" sz="1600" dirty="0" err="1"/>
              <a:t>Corrosion</a:t>
            </a:r>
            <a:r>
              <a:rPr lang="id-ID" sz="1600" dirty="0"/>
              <a:t> </a:t>
            </a:r>
            <a:r>
              <a:rPr lang="id-ID" sz="1600" dirty="0" err="1"/>
              <a:t>Technologist</a:t>
            </a:r>
            <a:endParaRPr lang="id-ID" sz="1600" dirty="0"/>
          </a:p>
          <a:p>
            <a:pPr marL="0" lvl="5">
              <a:buClr>
                <a:schemeClr val="tx1"/>
              </a:buClr>
              <a:defRPr/>
            </a:pPr>
            <a:r>
              <a:rPr lang="id-ID" sz="1600" dirty="0"/>
              <a:t>NACE </a:t>
            </a:r>
            <a:r>
              <a:rPr lang="id-ID" sz="1600" dirty="0" err="1"/>
              <a:t>Certified</a:t>
            </a:r>
            <a:r>
              <a:rPr lang="id-ID" sz="1600" dirty="0"/>
              <a:t> </a:t>
            </a:r>
            <a:r>
              <a:rPr lang="id-ID" sz="1600" dirty="0" err="1"/>
              <a:t>Protective</a:t>
            </a:r>
            <a:r>
              <a:rPr lang="id-ID" sz="1600" dirty="0"/>
              <a:t> </a:t>
            </a:r>
            <a:r>
              <a:rPr lang="id-ID" sz="1600" dirty="0" err="1"/>
              <a:t>Coating</a:t>
            </a:r>
            <a:r>
              <a:rPr lang="id-ID" sz="1600" dirty="0"/>
              <a:t> </a:t>
            </a:r>
            <a:r>
              <a:rPr lang="id-ID" sz="1600" dirty="0" err="1"/>
              <a:t>Technologist</a:t>
            </a:r>
            <a:endParaRPr lang="en-US" sz="1600" dirty="0"/>
          </a:p>
          <a:p>
            <a:pPr marL="0" lvl="5">
              <a:buClr>
                <a:schemeClr val="tx1"/>
              </a:buClr>
              <a:defRPr/>
            </a:pPr>
            <a:r>
              <a:rPr lang="id-ID" sz="1600" dirty="0"/>
              <a:t>NACE </a:t>
            </a:r>
            <a:r>
              <a:rPr lang="id-ID" sz="1600" dirty="0" err="1"/>
              <a:t>Certified</a:t>
            </a:r>
            <a:r>
              <a:rPr lang="id-ID" sz="1600" dirty="0"/>
              <a:t> </a:t>
            </a:r>
            <a:r>
              <a:rPr lang="id-ID" sz="1600" dirty="0" err="1"/>
              <a:t>Coating</a:t>
            </a:r>
            <a:r>
              <a:rPr lang="id-ID" sz="1600" dirty="0"/>
              <a:t> </a:t>
            </a:r>
            <a:r>
              <a:rPr lang="id-ID" sz="1600" dirty="0" err="1"/>
              <a:t>Inspector</a:t>
            </a:r>
            <a:r>
              <a:rPr lang="id-ID" sz="1600" dirty="0"/>
              <a:t> </a:t>
            </a:r>
            <a:r>
              <a:rPr lang="id-ID" sz="1600"/>
              <a:t>level II</a:t>
            </a:r>
            <a:endParaRPr lang="en-US" sz="1600" dirty="0"/>
          </a:p>
        </p:txBody>
      </p:sp>
      <p:pic>
        <p:nvPicPr>
          <p:cNvPr id="9" name="Picture 2" descr="https://lh3.googleusercontent.com/proxy/fsjX45BWbJYrAv5fSY29LUnFRxlGxT-cW0EUZ2PaxQRal8F9QmjnJto56RB4_0vA35A-CNaA-bO4qVYVIiD9gU8rBr00RUbCX35bTzUMQ_5-aQaluoujodoVUttYH9bzIGhS">
            <a:extLst>
              <a:ext uri="{FF2B5EF4-FFF2-40B4-BE49-F238E27FC236}">
                <a16:creationId xmlns:a16="http://schemas.microsoft.com/office/drawing/2014/main" id="{DF7072C0-23B8-422C-99B9-5F773CF43D6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89701" y="640976"/>
            <a:ext cx="4284133" cy="1071034"/>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5BD68A02-12EA-4AF8-98A0-E5B3DEE62586}"/>
              </a:ext>
            </a:extLst>
          </p:cNvPr>
          <p:cNvPicPr>
            <a:picLocks noChangeAspect="1"/>
          </p:cNvPicPr>
          <p:nvPr/>
        </p:nvPicPr>
        <p:blipFill>
          <a:blip r:embed="rId5"/>
          <a:stretch>
            <a:fillRect/>
          </a:stretch>
        </p:blipFill>
        <p:spPr>
          <a:xfrm>
            <a:off x="2190749" y="594959"/>
            <a:ext cx="2686051" cy="1151164"/>
          </a:xfrm>
          <a:prstGeom prst="rect">
            <a:avLst/>
          </a:prstGeom>
        </p:spPr>
      </p:pic>
      <p:sp>
        <p:nvSpPr>
          <p:cNvPr id="14" name="Rectangle 5">
            <a:extLst>
              <a:ext uri="{FF2B5EF4-FFF2-40B4-BE49-F238E27FC236}">
                <a16:creationId xmlns:a16="http://schemas.microsoft.com/office/drawing/2014/main" id="{6C4AA798-B5B5-45BF-9B93-88FFD3FD6656}"/>
              </a:ext>
            </a:extLst>
          </p:cNvPr>
          <p:cNvSpPr>
            <a:spLocks noChangeArrowheads="1"/>
          </p:cNvSpPr>
          <p:nvPr/>
        </p:nvSpPr>
        <p:spPr bwMode="auto">
          <a:xfrm>
            <a:off x="6324600" y="4534299"/>
            <a:ext cx="6582037" cy="1496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lvl="5">
              <a:buClr>
                <a:schemeClr val="tx1"/>
              </a:buClr>
              <a:defRPr/>
            </a:pPr>
            <a:endParaRPr lang="en-US" sz="1600" b="1" dirty="0"/>
          </a:p>
          <a:p>
            <a:pPr marL="0" lvl="5">
              <a:buClr>
                <a:schemeClr val="tx1"/>
              </a:buClr>
              <a:defRPr/>
            </a:pPr>
            <a:r>
              <a:rPr lang="id-ID" sz="1600" b="1"/>
              <a:t>Prof. Dr. Ir. Johny Wahyuadi Soedarsono</a:t>
            </a:r>
            <a:endParaRPr lang="en-US" sz="1600" b="1"/>
          </a:p>
          <a:p>
            <a:pPr marL="0" lvl="5">
              <a:buClr>
                <a:schemeClr val="tx1"/>
              </a:buClr>
              <a:defRPr/>
            </a:pPr>
            <a:r>
              <a:rPr lang="en-US" sz="1600"/>
              <a:t>Lecturer in University of Indonesia</a:t>
            </a:r>
          </a:p>
        </p:txBody>
      </p:sp>
    </p:spTree>
    <p:extLst>
      <p:ext uri="{BB962C8B-B14F-4D97-AF65-F5344CB8AC3E}">
        <p14:creationId xmlns:p14="http://schemas.microsoft.com/office/powerpoint/2010/main" val="3135228966"/>
      </p:ext>
    </p:extLst>
  </p:cSld>
  <p:clrMapOvr>
    <a:masterClrMapping/>
  </p:clrMapOvr>
  <mc:AlternateContent xmlns:mc="http://schemas.openxmlformats.org/markup-compatibility/2006" xmlns:p14="http://schemas.microsoft.com/office/powerpoint/2010/main">
    <mc:Choice Requires="p14">
      <p:transition spd="med" p14:dur="700">
        <p14:reveal/>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down)">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62D3DF-3079-43BA-BE8C-540C7409A4F2}"/>
              </a:ext>
            </a:extLst>
          </p:cNvPr>
          <p:cNvSpPr>
            <a:spLocks noGrp="1"/>
          </p:cNvSpPr>
          <p:nvPr>
            <p:ph type="title"/>
          </p:nvPr>
        </p:nvSpPr>
        <p:spPr/>
        <p:txBody>
          <a:bodyPr/>
          <a:lstStyle/>
          <a:p>
            <a:r>
              <a:rPr lang="en-US"/>
              <a:t>Diskusi:</a:t>
            </a:r>
          </a:p>
        </p:txBody>
      </p:sp>
      <p:sp>
        <p:nvSpPr>
          <p:cNvPr id="3" name="TextBox 2">
            <a:extLst>
              <a:ext uri="{FF2B5EF4-FFF2-40B4-BE49-F238E27FC236}">
                <a16:creationId xmlns:a16="http://schemas.microsoft.com/office/drawing/2014/main" id="{A0138B20-3CCE-4BDF-8180-7A6182F260E9}"/>
              </a:ext>
            </a:extLst>
          </p:cNvPr>
          <p:cNvSpPr txBox="1"/>
          <p:nvPr/>
        </p:nvSpPr>
        <p:spPr>
          <a:xfrm>
            <a:off x="609600" y="1905000"/>
            <a:ext cx="10805160" cy="2031325"/>
          </a:xfrm>
          <a:prstGeom prst="rect">
            <a:avLst/>
          </a:prstGeom>
          <a:noFill/>
        </p:spPr>
        <p:txBody>
          <a:bodyPr wrap="square" rtlCol="0">
            <a:spAutoFit/>
          </a:bodyPr>
          <a:lstStyle/>
          <a:p>
            <a:r>
              <a:rPr lang="en-US"/>
              <a:t>Apakah stainless steel perlu diberikan cathodic protection?</a:t>
            </a:r>
          </a:p>
          <a:p>
            <a:endParaRPr lang="en-US"/>
          </a:p>
          <a:p>
            <a:r>
              <a:rPr lang="en-US"/>
              <a:t>Stainless steel adalah </a:t>
            </a:r>
            <a:r>
              <a:rPr lang="en-US" u="sng"/>
              <a:t>ferrous alloy</a:t>
            </a:r>
            <a:r>
              <a:rPr lang="en-US"/>
              <a:t> yang di dalamnya terdapat alloy </a:t>
            </a:r>
            <a:r>
              <a:rPr lang="en-US" u="sng"/>
              <a:t>chromium</a:t>
            </a:r>
            <a:r>
              <a:rPr lang="en-US"/>
              <a:t>. Campuran/alloy ini mempunyai </a:t>
            </a:r>
            <a:r>
              <a:rPr lang="en-US" u="sng"/>
              <a:t>thin oxide passive film</a:t>
            </a:r>
            <a:r>
              <a:rPr lang="en-US"/>
              <a:t> pada permukaan. </a:t>
            </a:r>
            <a:r>
              <a:rPr lang="en-US" u="sng"/>
              <a:t>Passive film</a:t>
            </a:r>
            <a:r>
              <a:rPr lang="en-US"/>
              <a:t> ini berfungsi sebagai </a:t>
            </a:r>
            <a:r>
              <a:rPr lang="en-US" u="sng"/>
              <a:t>barrier</a:t>
            </a:r>
            <a:r>
              <a:rPr lang="en-US"/>
              <a:t> terhadap </a:t>
            </a:r>
            <a:r>
              <a:rPr lang="en-US" u="sng"/>
              <a:t>ion-ion penyebab korosi</a:t>
            </a:r>
            <a:r>
              <a:rPr lang="en-US"/>
              <a:t>. Apabila passive film pada stainless steel underground pipe ini rusak, maka </a:t>
            </a:r>
            <a:r>
              <a:rPr lang="en-US" u="sng"/>
              <a:t>stainless steel </a:t>
            </a:r>
            <a:r>
              <a:rPr lang="en-US"/>
              <a:t>akan terjadi </a:t>
            </a:r>
            <a:r>
              <a:rPr lang="en-US" u="sng"/>
              <a:t>concentrate corrosion </a:t>
            </a:r>
            <a:r>
              <a:rPr lang="en-US"/>
              <a:t>di area tersebut sehingga akan terjadi </a:t>
            </a:r>
            <a:r>
              <a:rPr lang="en-US" u="sng"/>
              <a:t>piting corrosion</a:t>
            </a:r>
            <a:r>
              <a:rPr lang="en-US"/>
              <a:t> dan lama-kelamaan akan terjadi </a:t>
            </a:r>
            <a:r>
              <a:rPr lang="en-US" u="sng"/>
              <a:t>leaking</a:t>
            </a:r>
            <a:r>
              <a:rPr lang="en-US"/>
              <a:t>. </a:t>
            </a:r>
          </a:p>
          <a:p>
            <a:endParaRPr lang="en-US"/>
          </a:p>
        </p:txBody>
      </p:sp>
      <p:pic>
        <p:nvPicPr>
          <p:cNvPr id="1026" name="Picture 2" descr="Stainless Steel Corrosion and Tea Staining - Exakt Glass">
            <a:extLst>
              <a:ext uri="{FF2B5EF4-FFF2-40B4-BE49-F238E27FC236}">
                <a16:creationId xmlns:a16="http://schemas.microsoft.com/office/drawing/2014/main" id="{20860A7E-B3C1-4064-87CB-358097A803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4505498" y="4239270"/>
            <a:ext cx="3013366" cy="2071689"/>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CADCAD25-3100-4D32-86C0-B6BDDFCFAC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50663" y="4236472"/>
            <a:ext cx="4413150" cy="2077283"/>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D379C9D2-68AE-49CF-A102-36DA61F8D3F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3657600"/>
            <a:ext cx="4064099" cy="3032443"/>
          </a:xfrm>
          <a:prstGeom prst="rect">
            <a:avLst/>
          </a:prstGeom>
          <a:noFill/>
          <a:extLst>
            <a:ext uri="{909E8E84-426E-40DD-AFC4-6F175D3DCCD1}">
              <a14:hiddenFill xmlns:a14="http://schemas.microsoft.com/office/drawing/2010/main">
                <a:solidFill>
                  <a:srgbClr val="FFFFFF"/>
                </a:solidFill>
              </a14:hiddenFill>
            </a:ext>
          </a:extLst>
        </p:spPr>
      </p:pic>
      <p:sp>
        <p:nvSpPr>
          <p:cNvPr id="4" name="Oval 3">
            <a:extLst>
              <a:ext uri="{FF2B5EF4-FFF2-40B4-BE49-F238E27FC236}">
                <a16:creationId xmlns:a16="http://schemas.microsoft.com/office/drawing/2014/main" id="{B10C127D-F246-43BF-881A-DB6B4EC95F75}"/>
              </a:ext>
            </a:extLst>
          </p:cNvPr>
          <p:cNvSpPr/>
          <p:nvPr/>
        </p:nvSpPr>
        <p:spPr>
          <a:xfrm>
            <a:off x="2057400" y="4724400"/>
            <a:ext cx="1447800" cy="1066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84003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62D3DF-3079-43BA-BE8C-540C7409A4F2}"/>
              </a:ext>
            </a:extLst>
          </p:cNvPr>
          <p:cNvSpPr>
            <a:spLocks noGrp="1"/>
          </p:cNvSpPr>
          <p:nvPr>
            <p:ph type="title"/>
          </p:nvPr>
        </p:nvSpPr>
        <p:spPr/>
        <p:txBody>
          <a:bodyPr/>
          <a:lstStyle/>
          <a:p>
            <a:r>
              <a:rPr lang="en-US"/>
              <a:t>Diskusi:</a:t>
            </a:r>
          </a:p>
        </p:txBody>
      </p:sp>
      <p:sp>
        <p:nvSpPr>
          <p:cNvPr id="3" name="TextBox 2">
            <a:extLst>
              <a:ext uri="{FF2B5EF4-FFF2-40B4-BE49-F238E27FC236}">
                <a16:creationId xmlns:a16="http://schemas.microsoft.com/office/drawing/2014/main" id="{A0138B20-3CCE-4BDF-8180-7A6182F260E9}"/>
              </a:ext>
            </a:extLst>
          </p:cNvPr>
          <p:cNvSpPr txBox="1"/>
          <p:nvPr/>
        </p:nvSpPr>
        <p:spPr>
          <a:xfrm>
            <a:off x="609600" y="1905000"/>
            <a:ext cx="10805160" cy="2585323"/>
          </a:xfrm>
          <a:prstGeom prst="rect">
            <a:avLst/>
          </a:prstGeom>
          <a:noFill/>
        </p:spPr>
        <p:txBody>
          <a:bodyPr wrap="square" rtlCol="0">
            <a:spAutoFit/>
          </a:bodyPr>
          <a:lstStyle/>
          <a:p>
            <a:r>
              <a:rPr lang="en-US"/>
              <a:t>Jawaban Lanjutan:</a:t>
            </a:r>
          </a:p>
          <a:p>
            <a:r>
              <a:rPr lang="en-US" b="1"/>
              <a:t>Oleh karena itu underground </a:t>
            </a:r>
            <a:r>
              <a:rPr lang="en-US" b="1" u="sng"/>
              <a:t>stainless steel pipe </a:t>
            </a:r>
            <a:r>
              <a:rPr lang="en-US" b="1"/>
              <a:t>sebaiknya juga </a:t>
            </a:r>
            <a:r>
              <a:rPr lang="en-US" b="1" u="sng"/>
              <a:t>diproteksi dengan cathodic protection </a:t>
            </a:r>
            <a:r>
              <a:rPr lang="en-US" b="1"/>
              <a:t>system.</a:t>
            </a:r>
          </a:p>
          <a:p>
            <a:endParaRPr lang="en-US" b="1"/>
          </a:p>
          <a:p>
            <a:r>
              <a:rPr lang="en-US"/>
              <a:t>Berdasarkan Jurnal  “Corrosion Resistance of Stainless Steels in Soils and in Concrete” oleh Pierre-Jean Cunat, yang telah dipresentasikan pada komite “study of pipe corrosion” di Ceocor, France, 2001, dikatakan bahwa:</a:t>
            </a:r>
          </a:p>
          <a:p>
            <a:endParaRPr lang="en-US" b="1"/>
          </a:p>
          <a:p>
            <a:r>
              <a:rPr lang="en-US" b="1"/>
              <a:t>“Based on limited experience to soil conditions, </a:t>
            </a:r>
            <a:r>
              <a:rPr lang="en-US" b="1" u="sng"/>
              <a:t>stainless steel could be subject to corrosion</a:t>
            </a:r>
            <a:r>
              <a:rPr lang="en-US" b="1"/>
              <a:t> if the soil resistivity is less than </a:t>
            </a:r>
            <a:r>
              <a:rPr lang="en-US" b="1" u="sng"/>
              <a:t>700 </a:t>
            </a:r>
            <a:r>
              <a:rPr lang="el-GR" b="1" u="sng">
                <a:latin typeface="Century Gothic" panose="020B0502020202020204" pitchFamily="34" charset="0"/>
              </a:rPr>
              <a:t>Ω</a:t>
            </a:r>
            <a:r>
              <a:rPr lang="en-US" b="1" u="sng">
                <a:latin typeface="Century Gothic" panose="020B0502020202020204" pitchFamily="34" charset="0"/>
              </a:rPr>
              <a:t>.</a:t>
            </a:r>
            <a:r>
              <a:rPr lang="en-US" b="1" u="sng"/>
              <a:t>cm </a:t>
            </a:r>
            <a:r>
              <a:rPr lang="en-US" b="1"/>
              <a:t>indicative of a wet soil containing </a:t>
            </a:r>
            <a:r>
              <a:rPr lang="en-US" b="1" u="sng"/>
              <a:t>chlorides.</a:t>
            </a:r>
            <a:r>
              <a:rPr lang="en-US" b="1"/>
              <a:t>”</a:t>
            </a:r>
          </a:p>
          <a:p>
            <a:endParaRPr lang="en-US" b="1"/>
          </a:p>
        </p:txBody>
      </p:sp>
    </p:spTree>
    <p:extLst>
      <p:ext uri="{BB962C8B-B14F-4D97-AF65-F5344CB8AC3E}">
        <p14:creationId xmlns:p14="http://schemas.microsoft.com/office/powerpoint/2010/main" val="25967566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62D3DF-3079-43BA-BE8C-540C7409A4F2}"/>
              </a:ext>
            </a:extLst>
          </p:cNvPr>
          <p:cNvSpPr>
            <a:spLocks noGrp="1"/>
          </p:cNvSpPr>
          <p:nvPr>
            <p:ph type="title"/>
          </p:nvPr>
        </p:nvSpPr>
        <p:spPr/>
        <p:txBody>
          <a:bodyPr/>
          <a:lstStyle/>
          <a:p>
            <a:r>
              <a:rPr lang="en-US"/>
              <a:t>Diskusi:</a:t>
            </a:r>
          </a:p>
        </p:txBody>
      </p:sp>
      <p:sp>
        <p:nvSpPr>
          <p:cNvPr id="3" name="TextBox 2">
            <a:extLst>
              <a:ext uri="{FF2B5EF4-FFF2-40B4-BE49-F238E27FC236}">
                <a16:creationId xmlns:a16="http://schemas.microsoft.com/office/drawing/2014/main" id="{A0138B20-3CCE-4BDF-8180-7A6182F260E9}"/>
              </a:ext>
            </a:extLst>
          </p:cNvPr>
          <p:cNvSpPr txBox="1"/>
          <p:nvPr/>
        </p:nvSpPr>
        <p:spPr>
          <a:xfrm>
            <a:off x="609600" y="1905000"/>
            <a:ext cx="10805160" cy="3970318"/>
          </a:xfrm>
          <a:prstGeom prst="rect">
            <a:avLst/>
          </a:prstGeom>
          <a:noFill/>
        </p:spPr>
        <p:txBody>
          <a:bodyPr wrap="square" rtlCol="0">
            <a:spAutoFit/>
          </a:bodyPr>
          <a:lstStyle/>
          <a:p>
            <a:r>
              <a:rPr lang="en-US"/>
              <a:t>Berdasarkan </a:t>
            </a:r>
            <a:r>
              <a:rPr lang="en-US" b="1"/>
              <a:t>NACE SP0169-2013: Control of External Corrosion on Underground or Submerged Metallic Piping System</a:t>
            </a:r>
            <a:r>
              <a:rPr lang="en-US"/>
              <a:t>:</a:t>
            </a:r>
          </a:p>
          <a:p>
            <a:endParaRPr lang="en-US"/>
          </a:p>
          <a:p>
            <a:r>
              <a:rPr lang="en-US"/>
              <a:t>6.2.4 Criteria for Stainless Steel Piping </a:t>
            </a:r>
          </a:p>
          <a:p>
            <a:endParaRPr lang="en-US"/>
          </a:p>
          <a:p>
            <a:r>
              <a:rPr lang="en-US"/>
              <a:t>6.2.4.1 Criteria that have been documented through empirical evidence to indicate corrosion control effectiveness onspecific piping systems may be used on those piping systems or others with the same characteristics. </a:t>
            </a:r>
          </a:p>
          <a:p>
            <a:endParaRPr lang="en-US"/>
          </a:p>
          <a:p>
            <a:r>
              <a:rPr lang="en-US"/>
              <a:t>6.2.4.2  A minimum of </a:t>
            </a:r>
            <a:r>
              <a:rPr lang="en-US" b="1" u="sng"/>
              <a:t>100 mV </a:t>
            </a:r>
            <a:r>
              <a:rPr lang="en-US"/>
              <a:t>of cathodic polarization between the structure surface and a stable reference electrode contacting the electrolyte.  Either the formation or the decay of this polarization must be used in this criterion. </a:t>
            </a:r>
          </a:p>
          <a:p>
            <a:endParaRPr lang="en-US"/>
          </a:p>
          <a:p>
            <a:r>
              <a:rPr lang="en-US"/>
              <a:t>6.2.4.3  A polarized potential of </a:t>
            </a:r>
            <a:r>
              <a:rPr lang="en-US" b="1" u="sng"/>
              <a:t>–450 mV </a:t>
            </a:r>
            <a:r>
              <a:rPr lang="en-US"/>
              <a:t>or more negative with respect to a CSE in neutral or alkaline conditions. In acid conditions, the protection potential should be determined by testing. </a:t>
            </a:r>
          </a:p>
        </p:txBody>
      </p:sp>
    </p:spTree>
    <p:extLst>
      <p:ext uri="{BB962C8B-B14F-4D97-AF65-F5344CB8AC3E}">
        <p14:creationId xmlns:p14="http://schemas.microsoft.com/office/powerpoint/2010/main" val="18924188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62D3DF-3079-43BA-BE8C-540C7409A4F2}"/>
              </a:ext>
            </a:extLst>
          </p:cNvPr>
          <p:cNvSpPr>
            <a:spLocks noGrp="1"/>
          </p:cNvSpPr>
          <p:nvPr>
            <p:ph type="title"/>
          </p:nvPr>
        </p:nvSpPr>
        <p:spPr/>
        <p:txBody>
          <a:bodyPr/>
          <a:lstStyle/>
          <a:p>
            <a:r>
              <a:rPr lang="en-US"/>
              <a:t>Diskusi:</a:t>
            </a:r>
          </a:p>
        </p:txBody>
      </p:sp>
      <p:sp>
        <p:nvSpPr>
          <p:cNvPr id="3" name="TextBox 2">
            <a:extLst>
              <a:ext uri="{FF2B5EF4-FFF2-40B4-BE49-F238E27FC236}">
                <a16:creationId xmlns:a16="http://schemas.microsoft.com/office/drawing/2014/main" id="{A0138B20-3CCE-4BDF-8180-7A6182F260E9}"/>
              </a:ext>
            </a:extLst>
          </p:cNvPr>
          <p:cNvSpPr txBox="1"/>
          <p:nvPr/>
        </p:nvSpPr>
        <p:spPr>
          <a:xfrm>
            <a:off x="609600" y="1905000"/>
            <a:ext cx="10805160" cy="369332"/>
          </a:xfrm>
          <a:prstGeom prst="rect">
            <a:avLst/>
          </a:prstGeom>
          <a:noFill/>
        </p:spPr>
        <p:txBody>
          <a:bodyPr wrap="square" rtlCol="0">
            <a:spAutoFit/>
          </a:bodyPr>
          <a:lstStyle/>
          <a:p>
            <a:r>
              <a:rPr lang="en-US"/>
              <a:t>Berdasarkan German Standard DIN 30676</a:t>
            </a:r>
          </a:p>
        </p:txBody>
      </p:sp>
      <p:graphicFrame>
        <p:nvGraphicFramePr>
          <p:cNvPr id="4" name="Table 4">
            <a:extLst>
              <a:ext uri="{FF2B5EF4-FFF2-40B4-BE49-F238E27FC236}">
                <a16:creationId xmlns:a16="http://schemas.microsoft.com/office/drawing/2014/main" id="{F908DFDE-7084-42A0-B482-A9ACD3049E7F}"/>
              </a:ext>
            </a:extLst>
          </p:cNvPr>
          <p:cNvGraphicFramePr>
            <a:graphicFrameLocks noGrp="1"/>
          </p:cNvGraphicFramePr>
          <p:nvPr>
            <p:extLst>
              <p:ext uri="{D42A27DB-BD31-4B8C-83A1-F6EECF244321}">
                <p14:modId xmlns:p14="http://schemas.microsoft.com/office/powerpoint/2010/main" val="3852609258"/>
              </p:ext>
            </p:extLst>
          </p:nvPr>
        </p:nvGraphicFramePr>
        <p:xfrm>
          <a:off x="1752600" y="2472853"/>
          <a:ext cx="8127999" cy="3403600"/>
        </p:xfrm>
        <a:graphic>
          <a:graphicData uri="http://schemas.openxmlformats.org/drawingml/2006/table">
            <a:tbl>
              <a:tblPr firstRow="1" bandRow="1">
                <a:tableStyleId>{B301B821-A1FF-4177-AEE7-76D212191A09}</a:tableStyleId>
              </a:tblPr>
              <a:tblGrid>
                <a:gridCol w="2709333">
                  <a:extLst>
                    <a:ext uri="{9D8B030D-6E8A-4147-A177-3AD203B41FA5}">
                      <a16:colId xmlns:a16="http://schemas.microsoft.com/office/drawing/2014/main" val="3682008402"/>
                    </a:ext>
                  </a:extLst>
                </a:gridCol>
                <a:gridCol w="2709333">
                  <a:extLst>
                    <a:ext uri="{9D8B030D-6E8A-4147-A177-3AD203B41FA5}">
                      <a16:colId xmlns:a16="http://schemas.microsoft.com/office/drawing/2014/main" val="1274615179"/>
                    </a:ext>
                  </a:extLst>
                </a:gridCol>
                <a:gridCol w="2709333">
                  <a:extLst>
                    <a:ext uri="{9D8B030D-6E8A-4147-A177-3AD203B41FA5}">
                      <a16:colId xmlns:a16="http://schemas.microsoft.com/office/drawing/2014/main" val="4104532622"/>
                    </a:ext>
                  </a:extLst>
                </a:gridCol>
              </a:tblGrid>
              <a:tr h="370840">
                <a:tc>
                  <a:txBody>
                    <a:bodyPr/>
                    <a:lstStyle/>
                    <a:p>
                      <a:r>
                        <a:rPr lang="en-US"/>
                        <a:t>Material</a:t>
                      </a:r>
                    </a:p>
                  </a:txBody>
                  <a:tcPr/>
                </a:tc>
                <a:tc>
                  <a:txBody>
                    <a:bodyPr/>
                    <a:lstStyle/>
                    <a:p>
                      <a:r>
                        <a:rPr lang="en-US"/>
                        <a:t>Electrolyte</a:t>
                      </a:r>
                    </a:p>
                  </a:txBody>
                  <a:tcPr/>
                </a:tc>
                <a:tc>
                  <a:txBody>
                    <a:bodyPr/>
                    <a:lstStyle/>
                    <a:p>
                      <a:r>
                        <a:rPr lang="en-US"/>
                        <a:t>Potential V</a:t>
                      </a:r>
                      <a:r>
                        <a:rPr lang="en-US" baseline="-25000"/>
                        <a:t>CSE</a:t>
                      </a:r>
                    </a:p>
                  </a:txBody>
                  <a:tcPr/>
                </a:tc>
                <a:extLst>
                  <a:ext uri="{0D108BD9-81ED-4DB2-BD59-A6C34878D82A}">
                    <a16:rowId xmlns:a16="http://schemas.microsoft.com/office/drawing/2014/main" val="2765924744"/>
                  </a:ext>
                </a:extLst>
              </a:tr>
              <a:tr h="370840">
                <a:tc rowSpan="3">
                  <a:txBody>
                    <a:bodyPr/>
                    <a:lstStyle/>
                    <a:p>
                      <a:pPr algn="l"/>
                      <a:r>
                        <a:rPr lang="en-US"/>
                        <a:t>Stainless steels with CR&gt; 16%</a:t>
                      </a:r>
                    </a:p>
                  </a:txBody>
                  <a:tcPr anchor="ctr"/>
                </a:tc>
                <a:tc>
                  <a:txBody>
                    <a:bodyPr/>
                    <a:lstStyle/>
                    <a:p>
                      <a:r>
                        <a:rPr lang="en-US"/>
                        <a:t>Soil or fresh water and less than 40</a:t>
                      </a:r>
                      <a:r>
                        <a:rPr lang="en-US" baseline="30000"/>
                        <a:t>o</a:t>
                      </a:r>
                      <a:r>
                        <a:rPr lang="en-US"/>
                        <a:t>C</a:t>
                      </a:r>
                    </a:p>
                  </a:txBody>
                  <a:tcPr/>
                </a:tc>
                <a:tc>
                  <a:txBody>
                    <a:bodyPr/>
                    <a:lstStyle/>
                    <a:p>
                      <a:r>
                        <a:rPr lang="en-US"/>
                        <a:t>-100 mV</a:t>
                      </a:r>
                    </a:p>
                  </a:txBody>
                  <a:tcPr/>
                </a:tc>
                <a:extLst>
                  <a:ext uri="{0D108BD9-81ED-4DB2-BD59-A6C34878D82A}">
                    <a16:rowId xmlns:a16="http://schemas.microsoft.com/office/drawing/2014/main" val="2605774018"/>
                  </a:ext>
                </a:extLst>
              </a:tr>
              <a:tr h="361787">
                <a:tc vMerge="1">
                  <a:txBody>
                    <a:bodyPr/>
                    <a:lstStyle/>
                    <a:p>
                      <a:endParaRPr lang="en-US"/>
                    </a:p>
                  </a:txBody>
                  <a:tcPr/>
                </a:tc>
                <a:tc>
                  <a:txBody>
                    <a:bodyPr/>
                    <a:lstStyle/>
                    <a:p>
                      <a:r>
                        <a:rPr lang="en-US" b="1"/>
                        <a:t>Soil or fresh water and higher than 40</a:t>
                      </a:r>
                      <a:r>
                        <a:rPr lang="en-US" b="1" baseline="30000"/>
                        <a:t>o</a:t>
                      </a:r>
                      <a:r>
                        <a:rPr lang="en-US" b="1"/>
                        <a:t>C</a:t>
                      </a:r>
                    </a:p>
                  </a:txBody>
                  <a:tcPr/>
                </a:tc>
                <a:tc>
                  <a:txBody>
                    <a:bodyPr/>
                    <a:lstStyle/>
                    <a:p>
                      <a:r>
                        <a:rPr lang="en-US" b="1"/>
                        <a:t>-300 mV</a:t>
                      </a:r>
                    </a:p>
                  </a:txBody>
                  <a:tcPr/>
                </a:tc>
                <a:extLst>
                  <a:ext uri="{0D108BD9-81ED-4DB2-BD59-A6C34878D82A}">
                    <a16:rowId xmlns:a16="http://schemas.microsoft.com/office/drawing/2014/main" val="4217585658"/>
                  </a:ext>
                </a:extLst>
              </a:tr>
              <a:tr h="370840">
                <a:tc vMerge="1">
                  <a:txBody>
                    <a:bodyPr/>
                    <a:lstStyle/>
                    <a:p>
                      <a:endParaRPr lang="en-US"/>
                    </a:p>
                  </a:txBody>
                  <a:tcPr/>
                </a:tc>
                <a:tc>
                  <a:txBody>
                    <a:bodyPr/>
                    <a:lstStyle/>
                    <a:p>
                      <a:r>
                        <a:rPr lang="en-US" b="1"/>
                        <a:t>Salt Water</a:t>
                      </a:r>
                    </a:p>
                  </a:txBody>
                  <a:tcPr/>
                </a:tc>
                <a:tc>
                  <a:txBody>
                    <a:bodyPr/>
                    <a:lstStyle/>
                    <a:p>
                      <a:r>
                        <a:rPr lang="en-US" b="1"/>
                        <a:t>-300 mV</a:t>
                      </a:r>
                    </a:p>
                  </a:txBody>
                  <a:tcPr/>
                </a:tc>
                <a:extLst>
                  <a:ext uri="{0D108BD9-81ED-4DB2-BD59-A6C34878D82A}">
                    <a16:rowId xmlns:a16="http://schemas.microsoft.com/office/drawing/2014/main" val="4130755548"/>
                  </a:ext>
                </a:extLst>
              </a:tr>
              <a:tr h="370840">
                <a:tc rowSpan="2">
                  <a:txBody>
                    <a:bodyPr/>
                    <a:lstStyle/>
                    <a:p>
                      <a:pPr algn="l"/>
                      <a:r>
                        <a:rPr lang="en-US"/>
                        <a:t>Aluminium</a:t>
                      </a:r>
                    </a:p>
                  </a:txBody>
                  <a:tcPr anchor="ctr"/>
                </a:tc>
                <a:tc>
                  <a:txBody>
                    <a:bodyPr/>
                    <a:lstStyle/>
                    <a:p>
                      <a:r>
                        <a:rPr lang="en-US"/>
                        <a:t>Fresh Water</a:t>
                      </a:r>
                    </a:p>
                  </a:txBody>
                  <a:tcPr/>
                </a:tc>
                <a:tc>
                  <a:txBody>
                    <a:bodyPr/>
                    <a:lstStyle/>
                    <a:p>
                      <a:r>
                        <a:rPr lang="en-US"/>
                        <a:t>-800 mV</a:t>
                      </a:r>
                    </a:p>
                  </a:txBody>
                  <a:tcPr/>
                </a:tc>
                <a:extLst>
                  <a:ext uri="{0D108BD9-81ED-4DB2-BD59-A6C34878D82A}">
                    <a16:rowId xmlns:a16="http://schemas.microsoft.com/office/drawing/2014/main" val="3235656282"/>
                  </a:ext>
                </a:extLst>
              </a:tr>
              <a:tr h="370840">
                <a:tc vMerge="1">
                  <a:txBody>
                    <a:bodyPr/>
                    <a:lstStyle/>
                    <a:p>
                      <a:pPr algn="ctr"/>
                      <a:endParaRPr lang="en-US"/>
                    </a:p>
                  </a:txBody>
                  <a:tcPr anchor="ctr"/>
                </a:tc>
                <a:tc>
                  <a:txBody>
                    <a:bodyPr/>
                    <a:lstStyle/>
                    <a:p>
                      <a:r>
                        <a:rPr lang="en-US"/>
                        <a:t>Salt Water</a:t>
                      </a:r>
                    </a:p>
                  </a:txBody>
                  <a:tcPr/>
                </a:tc>
                <a:tc>
                  <a:txBody>
                    <a:bodyPr/>
                    <a:lstStyle/>
                    <a:p>
                      <a:r>
                        <a:rPr lang="en-US"/>
                        <a:t>-900 mV</a:t>
                      </a:r>
                    </a:p>
                  </a:txBody>
                  <a:tcPr/>
                </a:tc>
                <a:extLst>
                  <a:ext uri="{0D108BD9-81ED-4DB2-BD59-A6C34878D82A}">
                    <a16:rowId xmlns:a16="http://schemas.microsoft.com/office/drawing/2014/main" val="2020540607"/>
                  </a:ext>
                </a:extLst>
              </a:tr>
              <a:tr h="370840">
                <a:tc>
                  <a:txBody>
                    <a:bodyPr/>
                    <a:lstStyle/>
                    <a:p>
                      <a:pPr algn="l"/>
                      <a:r>
                        <a:rPr lang="en-US"/>
                        <a:t>Steel in contact with concrete</a:t>
                      </a:r>
                    </a:p>
                  </a:txBody>
                  <a:tcPr anchor="ctr"/>
                </a:tc>
                <a:tc>
                  <a:txBody>
                    <a:bodyPr/>
                    <a:lstStyle/>
                    <a:p>
                      <a:r>
                        <a:rPr lang="en-US"/>
                        <a:t>-</a:t>
                      </a:r>
                    </a:p>
                  </a:txBody>
                  <a:tcPr/>
                </a:tc>
                <a:tc>
                  <a:txBody>
                    <a:bodyPr/>
                    <a:lstStyle/>
                    <a:p>
                      <a:r>
                        <a:rPr lang="en-US"/>
                        <a:t>-750 mV</a:t>
                      </a:r>
                    </a:p>
                  </a:txBody>
                  <a:tcPr/>
                </a:tc>
                <a:extLst>
                  <a:ext uri="{0D108BD9-81ED-4DB2-BD59-A6C34878D82A}">
                    <a16:rowId xmlns:a16="http://schemas.microsoft.com/office/drawing/2014/main" val="2492754650"/>
                  </a:ext>
                </a:extLst>
              </a:tr>
            </a:tbl>
          </a:graphicData>
        </a:graphic>
      </p:graphicFrame>
    </p:spTree>
    <p:extLst>
      <p:ext uri="{BB962C8B-B14F-4D97-AF65-F5344CB8AC3E}">
        <p14:creationId xmlns:p14="http://schemas.microsoft.com/office/powerpoint/2010/main" val="13164557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6E6F8-92B5-4374-97BF-0F2C01DA1744}"/>
              </a:ext>
            </a:extLst>
          </p:cNvPr>
          <p:cNvSpPr>
            <a:spLocks noGrp="1"/>
          </p:cNvSpPr>
          <p:nvPr>
            <p:ph type="title"/>
          </p:nvPr>
        </p:nvSpPr>
        <p:spPr/>
        <p:txBody>
          <a:bodyPr/>
          <a:lstStyle/>
          <a:p>
            <a:endParaRPr lang="en-US"/>
          </a:p>
        </p:txBody>
      </p:sp>
      <p:sp>
        <p:nvSpPr>
          <p:cNvPr id="5" name="TextBox 4">
            <a:extLst>
              <a:ext uri="{FF2B5EF4-FFF2-40B4-BE49-F238E27FC236}">
                <a16:creationId xmlns:a16="http://schemas.microsoft.com/office/drawing/2014/main" id="{07F19FE4-D610-4BFA-B2B7-17354A095256}"/>
              </a:ext>
            </a:extLst>
          </p:cNvPr>
          <p:cNvSpPr txBox="1"/>
          <p:nvPr/>
        </p:nvSpPr>
        <p:spPr>
          <a:xfrm>
            <a:off x="5410200" y="2135504"/>
            <a:ext cx="6111088" cy="2308324"/>
          </a:xfrm>
          <a:prstGeom prst="rect">
            <a:avLst/>
          </a:prstGeom>
          <a:noFill/>
        </p:spPr>
        <p:txBody>
          <a:bodyPr wrap="square">
            <a:spAutoFit/>
          </a:bodyPr>
          <a:lstStyle/>
          <a:p>
            <a:r>
              <a:rPr lang="en-US" b="0" i="0">
                <a:solidFill>
                  <a:srgbClr val="111111"/>
                </a:solidFill>
                <a:effectLst/>
              </a:rPr>
              <a:t>The table reports the Corrosion potentials or Galvanic Series of metals in flowing sea water at ambient temperature.</a:t>
            </a:r>
            <a:br>
              <a:rPr lang="en-US"/>
            </a:br>
            <a:br>
              <a:rPr lang="en-US"/>
            </a:br>
            <a:r>
              <a:rPr lang="en-US" b="0" i="0">
                <a:solidFill>
                  <a:srgbClr val="111111"/>
                </a:solidFill>
                <a:effectLst/>
              </a:rPr>
              <a:t>The unshaded symbols show ranges exhibited by stainless steels in acidic water such as may exist in crevices or in stagnant or low velocity or poorly aerated water where Stainless Steel become active, while </a:t>
            </a:r>
            <a:r>
              <a:rPr lang="en-US" b="1" i="0" u="sng">
                <a:solidFill>
                  <a:srgbClr val="111111"/>
                </a:solidFill>
                <a:effectLst/>
              </a:rPr>
              <a:t>the shaded areas show the potentials of Stainless Steel when is in passive state.</a:t>
            </a:r>
            <a:endParaRPr lang="en-US" b="1" u="sng"/>
          </a:p>
        </p:txBody>
      </p:sp>
      <p:pic>
        <p:nvPicPr>
          <p:cNvPr id="12" name="Picture 2" descr="corrosion">
            <a:extLst>
              <a:ext uri="{FF2B5EF4-FFF2-40B4-BE49-F238E27FC236}">
                <a16:creationId xmlns:a16="http://schemas.microsoft.com/office/drawing/2014/main" id="{B6DDEE47-9798-4820-8EDF-A130069575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1410" y="1421422"/>
            <a:ext cx="4537901" cy="5467350"/>
          </a:xfrm>
          <a:prstGeom prst="rect">
            <a:avLst/>
          </a:prstGeom>
          <a:noFill/>
          <a:extLst>
            <a:ext uri="{909E8E84-426E-40DD-AFC4-6F175D3DCCD1}">
              <a14:hiddenFill xmlns:a14="http://schemas.microsoft.com/office/drawing/2010/main">
                <a:solidFill>
                  <a:srgbClr val="FFFFFF"/>
                </a:solidFill>
              </a14:hiddenFill>
            </a:ext>
          </a:extLst>
        </p:spPr>
      </p:pic>
      <p:cxnSp>
        <p:nvCxnSpPr>
          <p:cNvPr id="17" name="Straight Connector 16">
            <a:extLst>
              <a:ext uri="{FF2B5EF4-FFF2-40B4-BE49-F238E27FC236}">
                <a16:creationId xmlns:a16="http://schemas.microsoft.com/office/drawing/2014/main" id="{A85C12C7-3933-47FF-A044-5D8E6553AAA6}"/>
              </a:ext>
            </a:extLst>
          </p:cNvPr>
          <p:cNvCxnSpPr/>
          <p:nvPr/>
        </p:nvCxnSpPr>
        <p:spPr>
          <a:xfrm>
            <a:off x="2590800" y="1593069"/>
            <a:ext cx="0" cy="50292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DB008CE5-8F9F-4AFC-866F-C7266180B841}"/>
              </a:ext>
            </a:extLst>
          </p:cNvPr>
          <p:cNvSpPr/>
          <p:nvPr/>
        </p:nvSpPr>
        <p:spPr>
          <a:xfrm>
            <a:off x="2209801" y="3877040"/>
            <a:ext cx="2362200" cy="152400"/>
          </a:xfrm>
          <a:prstGeom prst="rect">
            <a:avLst/>
          </a:prstGeom>
          <a:no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905EAC7E-3B2E-49FC-BF5D-61FBA400E317}"/>
              </a:ext>
            </a:extLst>
          </p:cNvPr>
          <p:cNvSpPr/>
          <p:nvPr/>
        </p:nvSpPr>
        <p:spPr>
          <a:xfrm>
            <a:off x="2057400" y="4431322"/>
            <a:ext cx="2300258" cy="152400"/>
          </a:xfrm>
          <a:prstGeom prst="rect">
            <a:avLst/>
          </a:pr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84E5CD79-2F1D-4309-BB16-C9A947C4A7E5}"/>
              </a:ext>
            </a:extLst>
          </p:cNvPr>
          <p:cNvSpPr/>
          <p:nvPr/>
        </p:nvSpPr>
        <p:spPr>
          <a:xfrm>
            <a:off x="1676400" y="5387486"/>
            <a:ext cx="3428995" cy="152400"/>
          </a:xfrm>
          <a:prstGeom prst="rect">
            <a:avLst/>
          </a:pr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20E20CB6-5B44-4449-AFE5-81429BD4CA0C}"/>
              </a:ext>
            </a:extLst>
          </p:cNvPr>
          <p:cNvSpPr/>
          <p:nvPr/>
        </p:nvSpPr>
        <p:spPr>
          <a:xfrm>
            <a:off x="1676400" y="5682954"/>
            <a:ext cx="2971798" cy="126000"/>
          </a:xfrm>
          <a:prstGeom prst="rect">
            <a:avLst/>
          </a:pr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FBFAA22B-D3BD-4EBD-B06F-6B2E3AFA01F3}"/>
              </a:ext>
            </a:extLst>
          </p:cNvPr>
          <p:cNvSpPr/>
          <p:nvPr/>
        </p:nvSpPr>
        <p:spPr>
          <a:xfrm>
            <a:off x="1600200" y="5844977"/>
            <a:ext cx="1905001" cy="136800"/>
          </a:xfrm>
          <a:prstGeom prst="rect">
            <a:avLst/>
          </a:pr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07CA5F78-AB2A-413C-BA32-B519FFAC847B}"/>
              </a:ext>
            </a:extLst>
          </p:cNvPr>
          <p:cNvSpPr txBox="1"/>
          <p:nvPr/>
        </p:nvSpPr>
        <p:spPr>
          <a:xfrm>
            <a:off x="4910833" y="1349173"/>
            <a:ext cx="499367" cy="338554"/>
          </a:xfrm>
          <a:prstGeom prst="rect">
            <a:avLst/>
          </a:prstGeom>
          <a:noFill/>
        </p:spPr>
        <p:txBody>
          <a:bodyPr wrap="none" rtlCol="0">
            <a:spAutoFit/>
          </a:bodyPr>
          <a:lstStyle/>
          <a:p>
            <a:r>
              <a:rPr lang="en-US" sz="1600"/>
              <a:t>Volt</a:t>
            </a:r>
          </a:p>
        </p:txBody>
      </p:sp>
    </p:spTree>
    <p:extLst>
      <p:ext uri="{BB962C8B-B14F-4D97-AF65-F5344CB8AC3E}">
        <p14:creationId xmlns:p14="http://schemas.microsoft.com/office/powerpoint/2010/main" val="27028311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A26460FF-1FA2-4351-BF68-90A5B8D89454}"/>
              </a:ext>
            </a:extLst>
          </p:cNvPr>
          <p:cNvSpPr>
            <a:spLocks noGrp="1"/>
          </p:cNvSpPr>
          <p:nvPr>
            <p:ph type="pic" sz="quarter" idx="11"/>
          </p:nvPr>
        </p:nvSpPr>
        <p:spPr/>
      </p:sp>
      <p:sp>
        <p:nvSpPr>
          <p:cNvPr id="6" name="Text Placeholder 5">
            <a:extLst>
              <a:ext uri="{FF2B5EF4-FFF2-40B4-BE49-F238E27FC236}">
                <a16:creationId xmlns:a16="http://schemas.microsoft.com/office/drawing/2014/main" id="{DB04740B-0C5A-4C9C-9795-9E457B88D90E}"/>
              </a:ext>
            </a:extLst>
          </p:cNvPr>
          <p:cNvSpPr>
            <a:spLocks noGrp="1"/>
          </p:cNvSpPr>
          <p:nvPr>
            <p:ph type="body" sz="quarter" idx="13"/>
          </p:nvPr>
        </p:nvSpPr>
        <p:spPr/>
        <p:txBody>
          <a:bodyPr/>
          <a:lstStyle/>
          <a:p>
            <a:endParaRPr lang="en-US"/>
          </a:p>
        </p:txBody>
      </p:sp>
      <p:sp>
        <p:nvSpPr>
          <p:cNvPr id="7" name="Text Placeholder 6">
            <a:extLst>
              <a:ext uri="{FF2B5EF4-FFF2-40B4-BE49-F238E27FC236}">
                <a16:creationId xmlns:a16="http://schemas.microsoft.com/office/drawing/2014/main" id="{379A725D-43A1-4A33-BD7B-A7C5D56A8A25}"/>
              </a:ext>
            </a:extLst>
          </p:cNvPr>
          <p:cNvSpPr>
            <a:spLocks noGrp="1"/>
          </p:cNvSpPr>
          <p:nvPr>
            <p:ph type="body" sz="quarter" idx="15"/>
          </p:nvPr>
        </p:nvSpPr>
        <p:spPr/>
        <p:txBody>
          <a:bodyPr/>
          <a:lstStyle/>
          <a:p>
            <a:endParaRPr lang="en-US" dirty="0"/>
          </a:p>
        </p:txBody>
      </p:sp>
      <p:sp>
        <p:nvSpPr>
          <p:cNvPr id="4" name="Title 3">
            <a:extLst>
              <a:ext uri="{FF2B5EF4-FFF2-40B4-BE49-F238E27FC236}">
                <a16:creationId xmlns:a16="http://schemas.microsoft.com/office/drawing/2014/main" id="{39271847-5280-4C91-8E14-4B848100927C}"/>
              </a:ext>
            </a:extLst>
          </p:cNvPr>
          <p:cNvSpPr>
            <a:spLocks noGrp="1"/>
          </p:cNvSpPr>
          <p:nvPr>
            <p:ph type="ctrTitle"/>
          </p:nvPr>
        </p:nvSpPr>
        <p:spPr>
          <a:xfrm>
            <a:off x="3163809" y="2484310"/>
            <a:ext cx="5864382" cy="2275238"/>
          </a:xfrm>
        </p:spPr>
        <p:txBody>
          <a:bodyPr/>
          <a:lstStyle/>
          <a:p>
            <a:r>
              <a:rPr lang="en-US" dirty="0"/>
              <a:t>THANK YOU</a:t>
            </a:r>
          </a:p>
        </p:txBody>
      </p:sp>
      <p:pic>
        <p:nvPicPr>
          <p:cNvPr id="9" name="Picture 2" descr="https://lh3.googleusercontent.com/proxy/fsjX45BWbJYrAv5fSY29LUnFRxlGxT-cW0EUZ2PaxQRal8F9QmjnJto56RB4_0vA35A-CNaA-bO4qVYVIiD9gU8rBr00RUbCX35bTzUMQ_5-aQaluoujodoVUttYH9bzIGhS">
            <a:extLst>
              <a:ext uri="{FF2B5EF4-FFF2-40B4-BE49-F238E27FC236}">
                <a16:creationId xmlns:a16="http://schemas.microsoft.com/office/drawing/2014/main" id="{0864BCCC-9D5B-42BB-9A2B-08509D6411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7117" y="675089"/>
            <a:ext cx="4284133" cy="107103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1605445D-FD38-4AC5-86D7-B3CC2C183B03}"/>
              </a:ext>
            </a:extLst>
          </p:cNvPr>
          <p:cNvPicPr>
            <a:picLocks noChangeAspect="1"/>
          </p:cNvPicPr>
          <p:nvPr/>
        </p:nvPicPr>
        <p:blipFill>
          <a:blip r:embed="rId3"/>
          <a:stretch>
            <a:fillRect/>
          </a:stretch>
        </p:blipFill>
        <p:spPr>
          <a:xfrm>
            <a:off x="2190749" y="594959"/>
            <a:ext cx="2686051" cy="1151164"/>
          </a:xfrm>
          <a:prstGeom prst="rect">
            <a:avLst/>
          </a:prstGeom>
        </p:spPr>
      </p:pic>
    </p:spTree>
    <p:extLst>
      <p:ext uri="{BB962C8B-B14F-4D97-AF65-F5344CB8AC3E}">
        <p14:creationId xmlns:p14="http://schemas.microsoft.com/office/powerpoint/2010/main" val="2676548306"/>
      </p:ext>
    </p:extLst>
  </p:cSld>
  <p:clrMapOvr>
    <a:masterClrMapping/>
  </p:clrMapOvr>
  <mc:AlternateContent xmlns:mc="http://schemas.openxmlformats.org/markup-compatibility/2006" xmlns:p14="http://schemas.microsoft.com/office/powerpoint/2010/main">
    <mc:Choice Requires="p14">
      <p:transition spd="med" p14:dur="700">
        <p14:reveal/>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ernClassicBlock-3">
  <a:themeElements>
    <a:clrScheme name="MSFT_ELT_ModernClassicBlock_03">
      <a:dk1>
        <a:sysClr val="windowText" lastClr="000000"/>
      </a:dk1>
      <a:lt1>
        <a:sysClr val="window" lastClr="FFFFFF"/>
      </a:lt1>
      <a:dk2>
        <a:srgbClr val="43467B"/>
      </a:dk2>
      <a:lt2>
        <a:srgbClr val="DFE3E5"/>
      </a:lt2>
      <a:accent1>
        <a:srgbClr val="43467B"/>
      </a:accent1>
      <a:accent2>
        <a:srgbClr val="E58C09"/>
      </a:accent2>
      <a:accent3>
        <a:srgbClr val="2683C6"/>
      </a:accent3>
      <a:accent4>
        <a:srgbClr val="EEC621"/>
      </a:accent4>
      <a:accent5>
        <a:srgbClr val="1D9BA1"/>
      </a:accent5>
      <a:accent6>
        <a:srgbClr val="87175F"/>
      </a:accent6>
      <a:hlink>
        <a:srgbClr val="0070C0"/>
      </a:hlink>
      <a:folHlink>
        <a:srgbClr val="C00000"/>
      </a:folHlink>
    </a:clrScheme>
    <a:fontScheme name="MSFT_ELT_ModernClassicBlock_03">
      <a:majorFont>
        <a:latin typeface="Tw Cen MT Condensed"/>
        <a:ea typeface=""/>
        <a:cs typeface=""/>
      </a:majorFont>
      <a:minorFont>
        <a:latin typeface="Tw Cen MT"/>
        <a:ea typeface=""/>
        <a:cs typeface=""/>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ELT_Template_ModernClassicBlockLT_v4" id="{30DDF308-B484-4DB0-8959-4BA762476498}" vid="{49FD44A8-5F40-4E6E-BC83-04BD3C4DB24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f9fc9171bb41dc08635275f351de8590">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29387215989a890c06011de04edfe97d"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106BD98-E608-40A1-98A8-93D5976215CA}">
  <ds:schemaRefs>
    <ds:schemaRef ds:uri="http://schemas.microsoft.com/sharepoint/v3/contenttype/forms"/>
  </ds:schemaRefs>
</ds:datastoreItem>
</file>

<file path=customXml/itemProps2.xml><?xml version="1.0" encoding="utf-8"?>
<ds:datastoreItem xmlns:ds="http://schemas.openxmlformats.org/officeDocument/2006/customXml" ds:itemID="{6A86D9CC-0D9D-4BFE-B3F3-26F480BF8C8A}">
  <ds:schemaRefs>
    <ds:schemaRef ds:uri="http://purl.org/dc/elements/1.1/"/>
    <ds:schemaRef ds:uri="http://schemas.openxmlformats.org/package/2006/metadata/core-properties"/>
    <ds:schemaRef ds:uri="16c05727-aa75-4e4a-9b5f-8a80a1165891"/>
    <ds:schemaRef ds:uri="http://purl.org/dc/terms/"/>
    <ds:schemaRef ds:uri="http://schemas.microsoft.com/office/infopath/2007/PartnerControls"/>
    <ds:schemaRef ds:uri="http://schemas.microsoft.com/office/2006/documentManagement/types"/>
    <ds:schemaRef ds:uri="http://schemas.microsoft.com/office/2006/metadata/properties"/>
    <ds:schemaRef ds:uri="71af3243-3dd4-4a8d-8c0d-dd76da1f02a5"/>
    <ds:schemaRef ds:uri="http://www.w3.org/XML/1998/namespace"/>
    <ds:schemaRef ds:uri="http://purl.org/dc/dcmitype/"/>
  </ds:schemaRefs>
</ds:datastoreItem>
</file>

<file path=customXml/itemProps3.xml><?xml version="1.0" encoding="utf-8"?>
<ds:datastoreItem xmlns:ds="http://schemas.openxmlformats.org/officeDocument/2006/customXml" ds:itemID="{9BFCA5F6-1A5A-4D78-BDE2-C793B61E0E1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{41415CF1-A4CC-4BE8-8E4C-E0EC380CC794}tf89082059_win32</Template>
  <TotalTime>4568</TotalTime>
  <Words>493</Words>
  <Application>Microsoft Office PowerPoint</Application>
  <PresentationFormat>Widescreen</PresentationFormat>
  <Paragraphs>55</Paragraphs>
  <Slides>7</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Arial</vt:lpstr>
      <vt:lpstr>Century Gothic</vt:lpstr>
      <vt:lpstr>Tw Cen MT</vt:lpstr>
      <vt:lpstr>Tw Cen MT Condensed</vt:lpstr>
      <vt:lpstr>Wingdings 3</vt:lpstr>
      <vt:lpstr>ModernClassicBlock-3</vt:lpstr>
      <vt:lpstr> KASUS 2: APakah stainless steel membutuhkan cathodic protection? </vt:lpstr>
      <vt:lpstr>Diskusi:</vt:lpstr>
      <vt:lpstr>Diskusi:</vt:lpstr>
      <vt:lpstr>Diskusi:</vt:lpstr>
      <vt:lpstr>Diskusi:</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Presentasi</dc:title>
  <dc:creator>Firdan R</dc:creator>
  <cp:lastModifiedBy>Firdan R</cp:lastModifiedBy>
  <cp:revision>967</cp:revision>
  <dcterms:created xsi:type="dcterms:W3CDTF">2020-09-25T04:29:03Z</dcterms:created>
  <dcterms:modified xsi:type="dcterms:W3CDTF">2021-09-15T08:55:19Z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